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3.xml" ContentType="application/vnd.openxmlformats-officedocument.theme+xml"/>
  <Override PartName="/ppt/slideLayouts/slideLayout7.xml" ContentType="application/vnd.openxmlformats-officedocument.presentationml.slideLayout+xml"/>
  <Override PartName="/ppt/theme/theme4.xml" ContentType="application/vnd.openxmlformats-officedocument.theme+xml"/>
  <Override PartName="/ppt/slideLayouts/slideLayout8.xml" ContentType="application/vnd.openxmlformats-officedocument.presentationml.slideLayout+xml"/>
  <Override PartName="/ppt/theme/theme5.xml" ContentType="application/vnd.openxmlformats-officedocument.theme+xml"/>
  <Override PartName="/ppt/slideLayouts/slideLayout9.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9" r:id="rId1"/>
    <p:sldMasterId id="2147483837" r:id="rId2"/>
    <p:sldMasterId id="2147483846" r:id="rId3"/>
    <p:sldMasterId id="2147483858" r:id="rId4"/>
    <p:sldMasterId id="2147483902" r:id="rId5"/>
    <p:sldMasterId id="2147483881" r:id="rId6"/>
  </p:sldMasterIdLst>
  <p:notesMasterIdLst>
    <p:notesMasterId r:id="rId26"/>
  </p:notesMasterIdLst>
  <p:handoutMasterIdLst>
    <p:handoutMasterId r:id="rId27"/>
  </p:handoutMasterIdLst>
  <p:sldIdLst>
    <p:sldId id="693" r:id="rId7"/>
    <p:sldId id="717" r:id="rId8"/>
    <p:sldId id="724" r:id="rId9"/>
    <p:sldId id="725" r:id="rId10"/>
    <p:sldId id="726" r:id="rId11"/>
    <p:sldId id="727" r:id="rId12"/>
    <p:sldId id="728" r:id="rId13"/>
    <p:sldId id="729" r:id="rId14"/>
    <p:sldId id="730" r:id="rId15"/>
    <p:sldId id="731" r:id="rId16"/>
    <p:sldId id="732" r:id="rId17"/>
    <p:sldId id="733" r:id="rId18"/>
    <p:sldId id="734" r:id="rId19"/>
    <p:sldId id="735" r:id="rId20"/>
    <p:sldId id="736" r:id="rId21"/>
    <p:sldId id="737" r:id="rId22"/>
    <p:sldId id="738" r:id="rId23"/>
    <p:sldId id="718" r:id="rId24"/>
    <p:sldId id="680" r:id="rId25"/>
  </p:sldIdLst>
  <p:sldSz cx="12196763" cy="6858000"/>
  <p:notesSz cx="6805613" cy="9939338"/>
  <p:custDataLst>
    <p:tags r:id="rId28"/>
  </p:custDataLst>
  <p:defaultTex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609676" algn="l" rtl="0" fontAlgn="base">
      <a:spcBef>
        <a:spcPct val="0"/>
      </a:spcBef>
      <a:spcAft>
        <a:spcPct val="0"/>
      </a:spcAft>
      <a:defRPr kern="1200">
        <a:solidFill>
          <a:schemeClr val="tx1"/>
        </a:solidFill>
        <a:latin typeface="Calibri" pitchFamily="34" charset="0"/>
        <a:ea typeface="宋体" pitchFamily="2" charset="-122"/>
        <a:cs typeface="+mn-cs"/>
      </a:defRPr>
    </a:lvl2pPr>
    <a:lvl3pPr marL="1219352" algn="l" rtl="0" fontAlgn="base">
      <a:spcBef>
        <a:spcPct val="0"/>
      </a:spcBef>
      <a:spcAft>
        <a:spcPct val="0"/>
      </a:spcAft>
      <a:defRPr kern="1200">
        <a:solidFill>
          <a:schemeClr val="tx1"/>
        </a:solidFill>
        <a:latin typeface="Calibri" pitchFamily="34" charset="0"/>
        <a:ea typeface="宋体" pitchFamily="2" charset="-122"/>
        <a:cs typeface="+mn-cs"/>
      </a:defRPr>
    </a:lvl3pPr>
    <a:lvl4pPr marL="1829029" algn="l" rtl="0" fontAlgn="base">
      <a:spcBef>
        <a:spcPct val="0"/>
      </a:spcBef>
      <a:spcAft>
        <a:spcPct val="0"/>
      </a:spcAft>
      <a:defRPr kern="1200">
        <a:solidFill>
          <a:schemeClr val="tx1"/>
        </a:solidFill>
        <a:latin typeface="Calibri" pitchFamily="34" charset="0"/>
        <a:ea typeface="宋体" pitchFamily="2" charset="-122"/>
        <a:cs typeface="+mn-cs"/>
      </a:defRPr>
    </a:lvl4pPr>
    <a:lvl5pPr marL="2438705" algn="l" rtl="0" fontAlgn="base">
      <a:spcBef>
        <a:spcPct val="0"/>
      </a:spcBef>
      <a:spcAft>
        <a:spcPct val="0"/>
      </a:spcAft>
      <a:defRPr kern="1200">
        <a:solidFill>
          <a:schemeClr val="tx1"/>
        </a:solidFill>
        <a:latin typeface="Calibri" pitchFamily="34" charset="0"/>
        <a:ea typeface="宋体" pitchFamily="2" charset="-122"/>
        <a:cs typeface="+mn-cs"/>
      </a:defRPr>
    </a:lvl5pPr>
    <a:lvl6pPr marL="3048381" algn="l" defTabSz="1219352" rtl="0" eaLnBrk="1" latinLnBrk="0" hangingPunct="1">
      <a:defRPr kern="1200">
        <a:solidFill>
          <a:schemeClr val="tx1"/>
        </a:solidFill>
        <a:latin typeface="Calibri" pitchFamily="34" charset="0"/>
        <a:ea typeface="宋体" pitchFamily="2" charset="-122"/>
        <a:cs typeface="+mn-cs"/>
      </a:defRPr>
    </a:lvl6pPr>
    <a:lvl7pPr marL="3658057" algn="l" defTabSz="1219352" rtl="0" eaLnBrk="1" latinLnBrk="0" hangingPunct="1">
      <a:defRPr kern="1200">
        <a:solidFill>
          <a:schemeClr val="tx1"/>
        </a:solidFill>
        <a:latin typeface="Calibri" pitchFamily="34" charset="0"/>
        <a:ea typeface="宋体" pitchFamily="2" charset="-122"/>
        <a:cs typeface="+mn-cs"/>
      </a:defRPr>
    </a:lvl7pPr>
    <a:lvl8pPr marL="4267733" algn="l" defTabSz="1219352" rtl="0" eaLnBrk="1" latinLnBrk="0" hangingPunct="1">
      <a:defRPr kern="1200">
        <a:solidFill>
          <a:schemeClr val="tx1"/>
        </a:solidFill>
        <a:latin typeface="Calibri" pitchFamily="34" charset="0"/>
        <a:ea typeface="宋体" pitchFamily="2" charset="-122"/>
        <a:cs typeface="+mn-cs"/>
      </a:defRPr>
    </a:lvl8pPr>
    <a:lvl9pPr marL="4877410" algn="l" defTabSz="1219352" rtl="0" eaLnBrk="1" latinLnBrk="0" hangingPunct="1">
      <a:defRPr kern="1200">
        <a:solidFill>
          <a:schemeClr val="tx1"/>
        </a:solidFill>
        <a:latin typeface="Calibri" pitchFamily="34" charset="0"/>
        <a:ea typeface="宋体" pitchFamily="2" charset="-122"/>
        <a:cs typeface="+mn-cs"/>
      </a:defRPr>
    </a:lvl9pPr>
  </p:defaultTextStyle>
  <p:extLst>
    <p:ext uri="{EFAFB233-063F-42B5-8137-9DF3F51BA10A}">
      <p15:sldGuideLst xmlns:p15="http://schemas.microsoft.com/office/powerpoint/2012/main">
        <p15:guide id="1" orient="horz" pos="407" userDrawn="1">
          <p15:clr>
            <a:srgbClr val="A4A3A4"/>
          </p15:clr>
        </p15:guide>
        <p15:guide id="2" orient="horz" pos="708" userDrawn="1">
          <p15:clr>
            <a:srgbClr val="A4A3A4"/>
          </p15:clr>
        </p15:guide>
        <p15:guide id="3" orient="horz" pos="829" userDrawn="1">
          <p15:clr>
            <a:srgbClr val="A4A3A4"/>
          </p15:clr>
        </p15:guide>
        <p15:guide id="4" orient="horz" pos="2824" userDrawn="1">
          <p15:clr>
            <a:srgbClr val="A4A3A4"/>
          </p15:clr>
        </p15:guide>
        <p15:guide id="5" orient="horz" pos="3973" userDrawn="1">
          <p15:clr>
            <a:srgbClr val="A4A3A4"/>
          </p15:clr>
        </p15:guide>
        <p15:guide id="6" pos="7048" userDrawn="1">
          <p15:clr>
            <a:srgbClr val="A4A3A4"/>
          </p15:clr>
        </p15:guide>
        <p15:guide id="7" pos="635" userDrawn="1">
          <p15:clr>
            <a:srgbClr val="A4A3A4"/>
          </p15:clr>
        </p15:guide>
      </p15:sldGuideLst>
    </p:ext>
    <p:ext uri="{2D200454-40CA-4A62-9FC3-DE9A4176ACB9}">
      <p15:notesGuideLst xmlns:p15="http://schemas.microsoft.com/office/powerpoint/2012/main">
        <p15:guide id="1" orient="horz" pos="3131">
          <p15:clr>
            <a:srgbClr val="A4A3A4"/>
          </p15:clr>
        </p15:guide>
        <p15:guide id="2" pos="214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59595A"/>
    <a:srgbClr val="374154"/>
    <a:srgbClr val="FFC000"/>
    <a:srgbClr val="F78898"/>
    <a:srgbClr val="34393C"/>
    <a:srgbClr val="384056"/>
    <a:srgbClr val="FFFFFF"/>
    <a:srgbClr val="0078D5"/>
    <a:srgbClr val="B1C0D4"/>
    <a:srgbClr val="FFB8B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0A1B5D5-9B99-4C35-A422-299274C87663}" styleName="中度样式 1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38B1855-1B75-4FBE-930C-398BA8C253C6}" styleName="主题样式 2 - 强调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AF606853-7671-496A-8E4F-DF71F8EC918B}" styleName="深色样式 1 - 强调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561" autoAdjust="0"/>
    <p:restoredTop sz="91885" autoAdjust="0"/>
  </p:normalViewPr>
  <p:slideViewPr>
    <p:cSldViewPr showGuides="1">
      <p:cViewPr varScale="1">
        <p:scale>
          <a:sx n="116" d="100"/>
          <a:sy n="116" d="100"/>
        </p:scale>
        <p:origin x="208" y="328"/>
      </p:cViewPr>
      <p:guideLst>
        <p:guide orient="horz" pos="407"/>
        <p:guide orient="horz" pos="708"/>
        <p:guide orient="horz" pos="829"/>
        <p:guide orient="horz" pos="2824"/>
        <p:guide orient="horz" pos="3973"/>
        <p:guide pos="7048"/>
        <p:guide pos="635"/>
      </p:guideLst>
    </p:cSldViewPr>
  </p:slideViewPr>
  <p:notesTextViewPr>
    <p:cViewPr>
      <p:scale>
        <a:sx n="1" d="1"/>
        <a:sy n="1" d="1"/>
      </p:scale>
      <p:origin x="0" y="0"/>
    </p:cViewPr>
  </p:notesTextViewPr>
  <p:sorterViewPr>
    <p:cViewPr>
      <p:scale>
        <a:sx n="100" d="100"/>
        <a:sy n="100" d="100"/>
      </p:scale>
      <p:origin x="0" y="0"/>
    </p:cViewPr>
  </p:sorterViewPr>
  <p:notesViewPr>
    <p:cSldViewPr showGuides="1">
      <p:cViewPr varScale="1">
        <p:scale>
          <a:sx n="79" d="100"/>
          <a:sy n="79" d="100"/>
        </p:scale>
        <p:origin x="3954" y="96"/>
      </p:cViewPr>
      <p:guideLst>
        <p:guide orient="horz" pos="3131"/>
        <p:guide pos="2144"/>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notesMaster" Target="notesMasters/notesMaster1.xml"/><Relationship Id="rId3" Type="http://schemas.openxmlformats.org/officeDocument/2006/relationships/slideMaster" Target="slideMasters/slideMaster3.xml"/><Relationship Id="rId21" Type="http://schemas.openxmlformats.org/officeDocument/2006/relationships/slide" Target="slides/slide15.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tags" Target="tags/tag1.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handoutMaster" Target="handoutMasters/handoutMaster1.xml"/><Relationship Id="rId3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7330" name="Rectangle 2"/>
          <p:cNvSpPr>
            <a:spLocks noGrp="1" noChangeArrowheads="1"/>
          </p:cNvSpPr>
          <p:nvPr>
            <p:ph type="hdr" sz="quarter"/>
          </p:nvPr>
        </p:nvSpPr>
        <p:spPr bwMode="auto">
          <a:xfrm>
            <a:off x="0" y="0"/>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200">
                <a:ea typeface="宋体" pitchFamily="2" charset="-122"/>
              </a:defRPr>
            </a:lvl1pPr>
          </a:lstStyle>
          <a:p>
            <a:pPr>
              <a:defRPr/>
            </a:pPr>
            <a:endParaRPr lang="zh-CN" altLang="en-US"/>
          </a:p>
        </p:txBody>
      </p:sp>
      <p:sp>
        <p:nvSpPr>
          <p:cNvPr id="227331" name="Rectangle 3"/>
          <p:cNvSpPr>
            <a:spLocks noGrp="1" noChangeArrowheads="1"/>
          </p:cNvSpPr>
          <p:nvPr>
            <p:ph type="dt" sz="quarter" idx="1"/>
          </p:nvPr>
        </p:nvSpPr>
        <p:spPr bwMode="auto">
          <a:xfrm>
            <a:off x="3854939" y="0"/>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200">
                <a:ea typeface="宋体" pitchFamily="2" charset="-122"/>
              </a:defRPr>
            </a:lvl1pPr>
          </a:lstStyle>
          <a:p>
            <a:pPr>
              <a:defRPr/>
            </a:pPr>
            <a:fld id="{FD6B2986-D06E-4F3C-B19C-CC0A0E2B9416}" type="datetimeFigureOut">
              <a:rPr lang="zh-CN" altLang="en-US"/>
              <a:pPr>
                <a:defRPr/>
              </a:pPr>
              <a:t>2022/12/14</a:t>
            </a:fld>
            <a:endParaRPr lang="en-US" altLang="zh-CN"/>
          </a:p>
        </p:txBody>
      </p:sp>
      <p:sp>
        <p:nvSpPr>
          <p:cNvPr id="227332" name="Rectangle 4"/>
          <p:cNvSpPr>
            <a:spLocks noGrp="1" noChangeArrowheads="1"/>
          </p:cNvSpPr>
          <p:nvPr>
            <p:ph type="ftr" sz="quarter" idx="2"/>
          </p:nvPr>
        </p:nvSpPr>
        <p:spPr bwMode="auto">
          <a:xfrm>
            <a:off x="0"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0" hangingPunct="0">
              <a:defRPr sz="1200">
                <a:ea typeface="宋体" pitchFamily="2" charset="-122"/>
              </a:defRPr>
            </a:lvl1pPr>
          </a:lstStyle>
          <a:p>
            <a:pPr>
              <a:defRPr/>
            </a:pPr>
            <a:endParaRPr lang="en-US" altLang="zh-CN"/>
          </a:p>
        </p:txBody>
      </p:sp>
      <p:sp>
        <p:nvSpPr>
          <p:cNvPr id="227333" name="Rectangle 5"/>
          <p:cNvSpPr>
            <a:spLocks noGrp="1" noChangeArrowheads="1"/>
          </p:cNvSpPr>
          <p:nvPr>
            <p:ph type="sldNum" sz="quarter" idx="3"/>
          </p:nvPr>
        </p:nvSpPr>
        <p:spPr bwMode="auto">
          <a:xfrm>
            <a:off x="3854939"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0" hangingPunct="0">
              <a:defRPr sz="1200">
                <a:ea typeface="宋体" pitchFamily="2" charset="-122"/>
              </a:defRPr>
            </a:lvl1pPr>
          </a:lstStyle>
          <a:p>
            <a:pPr>
              <a:defRPr/>
            </a:pPr>
            <a:fld id="{4B569440-9C1A-4A13-B530-46C3A9E17375}" type="slidenum">
              <a:rPr lang="zh-CN" altLang="en-US"/>
              <a:pPr>
                <a:defRPr/>
              </a:pPr>
              <a:t>‹#›</a:t>
            </a:fld>
            <a:endParaRPr lang="en-US" altLang="zh-CN"/>
          </a:p>
        </p:txBody>
      </p:sp>
    </p:spTree>
    <p:extLst>
      <p:ext uri="{BB962C8B-B14F-4D97-AF65-F5344CB8AC3E}">
        <p14:creationId xmlns:p14="http://schemas.microsoft.com/office/powerpoint/2010/main" val="941739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9099" cy="496967"/>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54939" y="0"/>
            <a:ext cx="2949099" cy="496967"/>
          </a:xfrm>
          <a:prstGeom prst="rect">
            <a:avLst/>
          </a:prstGeom>
        </p:spPr>
        <p:txBody>
          <a:bodyPr vert="horz" lIns="91440" tIns="45720" rIns="91440" bIns="45720" rtlCol="0"/>
          <a:lstStyle>
            <a:lvl1pPr algn="r">
              <a:defRPr sz="1200"/>
            </a:lvl1pPr>
          </a:lstStyle>
          <a:p>
            <a:fld id="{C45443A1-D8F2-48CD-A659-3CEDBA8DF541}" type="datetimeFigureOut">
              <a:rPr lang="zh-CN" altLang="en-US" smtClean="0"/>
              <a:pPr/>
              <a:t>2022/12/14</a:t>
            </a:fld>
            <a:endParaRPr lang="zh-CN" altLang="en-US"/>
          </a:p>
        </p:txBody>
      </p:sp>
      <p:sp>
        <p:nvSpPr>
          <p:cNvPr id="4" name="幻灯片图像占位符 3"/>
          <p:cNvSpPr>
            <a:spLocks noGrp="1" noRot="1" noChangeAspect="1"/>
          </p:cNvSpPr>
          <p:nvPr>
            <p:ph type="sldImg" idx="2"/>
          </p:nvPr>
        </p:nvSpPr>
        <p:spPr>
          <a:xfrm>
            <a:off x="90488" y="746125"/>
            <a:ext cx="6624637" cy="3725863"/>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0562" y="4721186"/>
            <a:ext cx="5444490" cy="447270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440646"/>
            <a:ext cx="2949099" cy="49696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54939" y="9440646"/>
            <a:ext cx="2949099" cy="496967"/>
          </a:xfrm>
          <a:prstGeom prst="rect">
            <a:avLst/>
          </a:prstGeom>
        </p:spPr>
        <p:txBody>
          <a:bodyPr vert="horz" lIns="91440" tIns="45720" rIns="91440" bIns="45720" rtlCol="0" anchor="b"/>
          <a:lstStyle>
            <a:lvl1pPr algn="r">
              <a:defRPr sz="1200"/>
            </a:lvl1pPr>
          </a:lstStyle>
          <a:p>
            <a:fld id="{5DFA3554-790F-44C9-BFAE-3E6D5D7BE10A}" type="slidenum">
              <a:rPr lang="zh-CN" altLang="en-US" smtClean="0"/>
              <a:pPr/>
              <a:t>‹#›</a:t>
            </a:fld>
            <a:endParaRPr lang="zh-CN" altLang="en-US"/>
          </a:p>
        </p:txBody>
      </p:sp>
    </p:spTree>
    <p:extLst>
      <p:ext uri="{BB962C8B-B14F-4D97-AF65-F5344CB8AC3E}">
        <p14:creationId xmlns:p14="http://schemas.microsoft.com/office/powerpoint/2010/main" val="1407357595"/>
      </p:ext>
    </p:extLst>
  </p:cSld>
  <p:clrMap bg1="lt1" tx1="dk1" bg2="lt2" tx2="dk2" accent1="accent1" accent2="accent2" accent3="accent3" accent4="accent4" accent5="accent5" accent6="accent6" hlink="hlink" folHlink="folHlink"/>
  <p:notesStyle>
    <a:lvl1pPr marL="0" algn="l" defTabSz="1219352" rtl="0" eaLnBrk="1" latinLnBrk="0" hangingPunct="1">
      <a:defRPr sz="1600" kern="1200">
        <a:solidFill>
          <a:schemeClr val="tx1"/>
        </a:solidFill>
        <a:latin typeface="+mn-lt"/>
        <a:ea typeface="+mn-ea"/>
        <a:cs typeface="+mn-cs"/>
      </a:defRPr>
    </a:lvl1pPr>
    <a:lvl2pPr marL="609676" algn="l" defTabSz="1219352" rtl="0" eaLnBrk="1" latinLnBrk="0" hangingPunct="1">
      <a:defRPr sz="1600" kern="1200">
        <a:solidFill>
          <a:schemeClr val="tx1"/>
        </a:solidFill>
        <a:latin typeface="+mn-lt"/>
        <a:ea typeface="+mn-ea"/>
        <a:cs typeface="+mn-cs"/>
      </a:defRPr>
    </a:lvl2pPr>
    <a:lvl3pPr marL="1219352" algn="l" defTabSz="1219352" rtl="0" eaLnBrk="1" latinLnBrk="0" hangingPunct="1">
      <a:defRPr sz="1600" kern="1200">
        <a:solidFill>
          <a:schemeClr val="tx1"/>
        </a:solidFill>
        <a:latin typeface="+mn-lt"/>
        <a:ea typeface="+mn-ea"/>
        <a:cs typeface="+mn-cs"/>
      </a:defRPr>
    </a:lvl3pPr>
    <a:lvl4pPr marL="1829029" algn="l" defTabSz="1219352" rtl="0" eaLnBrk="1" latinLnBrk="0" hangingPunct="1">
      <a:defRPr sz="1600" kern="1200">
        <a:solidFill>
          <a:schemeClr val="tx1"/>
        </a:solidFill>
        <a:latin typeface="+mn-lt"/>
        <a:ea typeface="+mn-ea"/>
        <a:cs typeface="+mn-cs"/>
      </a:defRPr>
    </a:lvl4pPr>
    <a:lvl5pPr marL="2438705" algn="l" defTabSz="1219352" rtl="0" eaLnBrk="1" latinLnBrk="0" hangingPunct="1">
      <a:defRPr sz="1600" kern="1200">
        <a:solidFill>
          <a:schemeClr val="tx1"/>
        </a:solidFill>
        <a:latin typeface="+mn-lt"/>
        <a:ea typeface="+mn-ea"/>
        <a:cs typeface="+mn-cs"/>
      </a:defRPr>
    </a:lvl5pPr>
    <a:lvl6pPr marL="3048381" algn="l" defTabSz="1219352" rtl="0" eaLnBrk="1" latinLnBrk="0" hangingPunct="1">
      <a:defRPr sz="1600" kern="1200">
        <a:solidFill>
          <a:schemeClr val="tx1"/>
        </a:solidFill>
        <a:latin typeface="+mn-lt"/>
        <a:ea typeface="+mn-ea"/>
        <a:cs typeface="+mn-cs"/>
      </a:defRPr>
    </a:lvl6pPr>
    <a:lvl7pPr marL="3658057" algn="l" defTabSz="1219352" rtl="0" eaLnBrk="1" latinLnBrk="0" hangingPunct="1">
      <a:defRPr sz="1600" kern="1200">
        <a:solidFill>
          <a:schemeClr val="tx1"/>
        </a:solidFill>
        <a:latin typeface="+mn-lt"/>
        <a:ea typeface="+mn-ea"/>
        <a:cs typeface="+mn-cs"/>
      </a:defRPr>
    </a:lvl7pPr>
    <a:lvl8pPr marL="4267733" algn="l" defTabSz="1219352" rtl="0" eaLnBrk="1" latinLnBrk="0" hangingPunct="1">
      <a:defRPr sz="1600" kern="1200">
        <a:solidFill>
          <a:schemeClr val="tx1"/>
        </a:solidFill>
        <a:latin typeface="+mn-lt"/>
        <a:ea typeface="+mn-ea"/>
        <a:cs typeface="+mn-cs"/>
      </a:defRPr>
    </a:lvl8pPr>
    <a:lvl9pPr marL="4877410" algn="l" defTabSz="1219352"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15F9B1A9-CAEA-4E40-9659-3AAA2EAEEC3C}" type="slidenum">
              <a:rPr lang="en-US" altLang="zh-CN" smtClean="0">
                <a:solidFill>
                  <a:prstClr val="black"/>
                </a:solidFill>
              </a:rPr>
              <a:pPr/>
              <a:t>19</a:t>
            </a:fld>
            <a:endParaRPr lang="en-US" altLang="zh-CN">
              <a:solidFill>
                <a:prstClr val="black"/>
              </a:solidFill>
            </a:endParaRPr>
          </a:p>
        </p:txBody>
      </p:sp>
      <p:sp>
        <p:nvSpPr>
          <p:cNvPr id="76803" name="Rectangle 7"/>
          <p:cNvSpPr txBox="1">
            <a:spLocks noGrp="1" noChangeArrowheads="1"/>
          </p:cNvSpPr>
          <p:nvPr/>
        </p:nvSpPr>
        <p:spPr bwMode="auto">
          <a:xfrm>
            <a:off x="3855773" y="9441815"/>
            <a:ext cx="2949840" cy="497525"/>
          </a:xfrm>
          <a:prstGeom prst="rect">
            <a:avLst/>
          </a:prstGeom>
          <a:noFill/>
          <a:ln w="9525">
            <a:noFill/>
            <a:miter lim="800000"/>
            <a:headEnd/>
            <a:tailEnd/>
          </a:ln>
        </p:spPr>
        <p:txBody>
          <a:bodyPr lIns="93177" tIns="46589" rIns="93177" bIns="46589" anchor="b"/>
          <a:lstStyle/>
          <a:p>
            <a:pPr algn="r" defTabSz="931863" eaLnBrk="0" hangingPunct="0"/>
            <a:fld id="{BCC2ABD3-6192-4FC8-9429-95EBDAE7C5C1}" type="slidenum">
              <a:rPr lang="en-US" altLang="zh-CN" sz="1200">
                <a:solidFill>
                  <a:prstClr val="black"/>
                </a:solidFill>
                <a:ea typeface="MS PGothic" pitchFamily="34" charset="-128"/>
              </a:rPr>
              <a:pPr algn="r" defTabSz="931863" eaLnBrk="0" hangingPunct="0"/>
              <a:t>19</a:t>
            </a:fld>
            <a:endParaRPr lang="en-US" altLang="zh-CN" sz="1200">
              <a:solidFill>
                <a:prstClr val="black"/>
              </a:solidFill>
              <a:ea typeface="MS PGothic" pitchFamily="34" charset="-128"/>
            </a:endParaRPr>
          </a:p>
        </p:txBody>
      </p:sp>
      <p:sp>
        <p:nvSpPr>
          <p:cNvPr id="76804" name="Rectangle 2"/>
          <p:cNvSpPr>
            <a:spLocks noGrp="1" noRot="1" noChangeAspect="1" noChangeArrowheads="1" noTextEdit="1"/>
          </p:cNvSpPr>
          <p:nvPr>
            <p:ph type="sldImg"/>
          </p:nvPr>
        </p:nvSpPr>
        <p:spPr bwMode="auto">
          <a:xfrm>
            <a:off x="90488" y="746125"/>
            <a:ext cx="6624637" cy="3725863"/>
          </a:xfrm>
          <a:noFill/>
          <a:ln>
            <a:solidFill>
              <a:srgbClr val="000000"/>
            </a:solidFill>
            <a:miter lim="800000"/>
            <a:headEnd/>
            <a:tailEnd/>
          </a:ln>
        </p:spPr>
      </p:sp>
      <p:sp>
        <p:nvSpPr>
          <p:cNvPr id="103429" name="Rectangle 3"/>
          <p:cNvSpPr>
            <a:spLocks noGrp="1" noChangeArrowheads="1"/>
          </p:cNvSpPr>
          <p:nvPr>
            <p:ph type="body" idx="1"/>
          </p:nvPr>
        </p:nvSpPr>
        <p:spPr>
          <a:xfrm>
            <a:off x="907523" y="4722499"/>
            <a:ext cx="4990571" cy="4471351"/>
          </a:xfrm>
          <a:ln/>
        </p:spPr>
        <p:txBody>
          <a:bodyPr lIns="93177" tIns="46589" rIns="93177" bIns="46589"/>
          <a:lstStyle/>
          <a:p>
            <a:pPr eaLnBrk="1" fontAlgn="auto" hangingPunct="1">
              <a:spcBef>
                <a:spcPts val="0"/>
              </a:spcBef>
              <a:spcAft>
                <a:spcPts val="0"/>
              </a:spcAft>
              <a:defRPr/>
            </a:pPr>
            <a:endParaRPr lang="en-US" altLang="zh-CN" b="0" dirty="0"/>
          </a:p>
        </p:txBody>
      </p:sp>
    </p:spTree>
    <p:extLst>
      <p:ext uri="{BB962C8B-B14F-4D97-AF65-F5344CB8AC3E}">
        <p14:creationId xmlns:p14="http://schemas.microsoft.com/office/powerpoint/2010/main" val="40189897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标题 1"/>
          <p:cNvSpPr>
            <a:spLocks noGrp="1"/>
          </p:cNvSpPr>
          <p:nvPr>
            <p:ph type="title"/>
          </p:nvPr>
        </p:nvSpPr>
        <p:spPr>
          <a:xfrm>
            <a:off x="623635" y="2085266"/>
            <a:ext cx="8067034" cy="2207832"/>
          </a:xfrm>
          <a:prstGeom prst="rect">
            <a:avLst/>
          </a:prstGeom>
        </p:spPr>
        <p:txBody>
          <a:bodyPr anchor="ctr"/>
          <a:lstStyle>
            <a:lvl1pPr>
              <a:lnSpc>
                <a:spcPct val="100000"/>
              </a:lnSpc>
              <a:defRPr sz="9600">
                <a:solidFill>
                  <a:schemeClr val="tx1">
                    <a:lumMod val="75000"/>
                    <a:lumOff val="25000"/>
                  </a:schemeClr>
                </a:solidFill>
                <a:latin typeface="+mj-ea"/>
                <a:ea typeface="+mj-ea"/>
              </a:defRPr>
            </a:lvl1pPr>
          </a:lstStyle>
          <a:p>
            <a:r>
              <a:rPr lang="zh-CN" altLang="en-US" dirty="0"/>
              <a:t>单击此处编辑母版标题样式</a:t>
            </a:r>
          </a:p>
        </p:txBody>
      </p:sp>
      <p:sp>
        <p:nvSpPr>
          <p:cNvPr id="7" name="副标题 2"/>
          <p:cNvSpPr>
            <a:spLocks noGrp="1"/>
          </p:cNvSpPr>
          <p:nvPr>
            <p:ph type="subTitle" idx="11"/>
          </p:nvPr>
        </p:nvSpPr>
        <p:spPr>
          <a:xfrm>
            <a:off x="653178" y="4797152"/>
            <a:ext cx="5954987" cy="768086"/>
          </a:xfrm>
          <a:prstGeom prst="rect">
            <a:avLst/>
          </a:prstGeom>
        </p:spPr>
        <p:txBody>
          <a:bodyPr anchor="ctr"/>
          <a:lstStyle>
            <a:lvl1pPr marL="0" indent="0" algn="l" fontAlgn="t">
              <a:buNone/>
              <a:defRPr sz="2133" b="0">
                <a:solidFill>
                  <a:schemeClr val="tx1">
                    <a:lumMod val="75000"/>
                    <a:lumOff val="25000"/>
                  </a:schemeClr>
                </a:solidFill>
                <a:latin typeface="+mj-ea"/>
                <a:ea typeface="+mj-ea"/>
              </a:defRPr>
            </a:lvl1pPr>
            <a:lvl2pPr marL="609402" indent="0" algn="ctr">
              <a:buNone/>
              <a:defRPr>
                <a:solidFill>
                  <a:schemeClr val="tx1">
                    <a:tint val="75000"/>
                  </a:schemeClr>
                </a:solidFill>
              </a:defRPr>
            </a:lvl2pPr>
            <a:lvl3pPr marL="1218804" indent="0" algn="ctr">
              <a:buNone/>
              <a:defRPr>
                <a:solidFill>
                  <a:schemeClr val="tx1">
                    <a:tint val="75000"/>
                  </a:schemeClr>
                </a:solidFill>
              </a:defRPr>
            </a:lvl3pPr>
            <a:lvl4pPr marL="1828206" indent="0" algn="ctr">
              <a:buNone/>
              <a:defRPr>
                <a:solidFill>
                  <a:schemeClr val="tx1">
                    <a:tint val="75000"/>
                  </a:schemeClr>
                </a:solidFill>
              </a:defRPr>
            </a:lvl4pPr>
            <a:lvl5pPr marL="2437608" indent="0" algn="ctr">
              <a:buNone/>
              <a:defRPr>
                <a:solidFill>
                  <a:schemeClr val="tx1">
                    <a:tint val="75000"/>
                  </a:schemeClr>
                </a:solidFill>
              </a:defRPr>
            </a:lvl5pPr>
            <a:lvl6pPr marL="3047009" indent="0" algn="ctr">
              <a:buNone/>
              <a:defRPr>
                <a:solidFill>
                  <a:schemeClr val="tx1">
                    <a:tint val="75000"/>
                  </a:schemeClr>
                </a:solidFill>
              </a:defRPr>
            </a:lvl6pPr>
            <a:lvl7pPr marL="3656411" indent="0" algn="ctr">
              <a:buNone/>
              <a:defRPr>
                <a:solidFill>
                  <a:schemeClr val="tx1">
                    <a:tint val="75000"/>
                  </a:schemeClr>
                </a:solidFill>
              </a:defRPr>
            </a:lvl7pPr>
            <a:lvl8pPr marL="4265813" indent="0" algn="ctr">
              <a:buNone/>
              <a:defRPr>
                <a:solidFill>
                  <a:schemeClr val="tx1">
                    <a:tint val="75000"/>
                  </a:schemeClr>
                </a:solidFill>
              </a:defRPr>
            </a:lvl8pPr>
            <a:lvl9pPr marL="4875215" indent="0" algn="ctr">
              <a:buNone/>
              <a:defRPr>
                <a:solidFill>
                  <a:schemeClr val="tx1">
                    <a:tint val="75000"/>
                  </a:schemeClr>
                </a:solidFill>
              </a:defRPr>
            </a:lvl9pPr>
          </a:lstStyle>
          <a:p>
            <a:r>
              <a:rPr lang="zh-CN" altLang="en-US" dirty="0"/>
              <a:t>单击此处编辑母版副标题样式</a:t>
            </a:r>
            <a:endParaRPr lang="zh-CN" altLang="zh-CN" dirty="0"/>
          </a:p>
        </p:txBody>
      </p:sp>
    </p:spTree>
    <p:extLst>
      <p:ext uri="{BB962C8B-B14F-4D97-AF65-F5344CB8AC3E}">
        <p14:creationId xmlns:p14="http://schemas.microsoft.com/office/powerpoint/2010/main" val="619366543"/>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10" name="标题 1"/>
          <p:cNvSpPr>
            <a:spLocks noGrp="1"/>
          </p:cNvSpPr>
          <p:nvPr>
            <p:ph type="ctrTitle"/>
          </p:nvPr>
        </p:nvSpPr>
        <p:spPr>
          <a:xfrm>
            <a:off x="239443" y="899614"/>
            <a:ext cx="6531276" cy="2387600"/>
          </a:xfrm>
          <a:prstGeom prst="rect">
            <a:avLst/>
          </a:prstGeom>
        </p:spPr>
        <p:txBody>
          <a:bodyPr anchor="ctr">
            <a:normAutofit/>
          </a:bodyPr>
          <a:lstStyle>
            <a:lvl1pPr algn="l">
              <a:defRPr>
                <a:latin typeface="微软雅黑" panose="020B0503020204020204" pitchFamily="34" charset="-122"/>
                <a:ea typeface="微软雅黑" panose="020B0503020204020204" pitchFamily="34" charset="-122"/>
              </a:defRPr>
            </a:lvl1pPr>
          </a:lstStyle>
          <a:p>
            <a:endParaRPr lang="en-US" sz="4798" dirty="0">
              <a:solidFill>
                <a:schemeClr val="bg1"/>
              </a:solidFill>
            </a:endParaRPr>
          </a:p>
        </p:txBody>
      </p:sp>
      <p:sp>
        <p:nvSpPr>
          <p:cNvPr id="11" name="副标题 2"/>
          <p:cNvSpPr>
            <a:spLocks noGrp="1"/>
          </p:cNvSpPr>
          <p:nvPr>
            <p:ph type="subTitle" idx="1"/>
          </p:nvPr>
        </p:nvSpPr>
        <p:spPr>
          <a:xfrm>
            <a:off x="239443" y="3429000"/>
            <a:ext cx="6531276" cy="885327"/>
          </a:xfrm>
          <a:prstGeom prst="rect">
            <a:avLst/>
          </a:prstGeom>
        </p:spPr>
        <p:txBody>
          <a:bodyPr anchor="ctr"/>
          <a:lstStyle>
            <a:lvl1pPr marL="0" indent="0" algn="l">
              <a:buNone/>
              <a:defRPr>
                <a:latin typeface="微软雅黑" panose="020B0503020204020204" pitchFamily="34" charset="-122"/>
                <a:ea typeface="微软雅黑" panose="020B0503020204020204" pitchFamily="34" charset="-122"/>
              </a:defRPr>
            </a:lvl1pPr>
          </a:lstStyle>
          <a:p>
            <a:endParaRPr lang="en-US" altLang="zh-CN" dirty="0">
              <a:solidFill>
                <a:schemeClr val="bg1"/>
              </a:solidFill>
            </a:endParaRPr>
          </a:p>
        </p:txBody>
      </p:sp>
    </p:spTree>
    <p:extLst>
      <p:ext uri="{BB962C8B-B14F-4D97-AF65-F5344CB8AC3E}">
        <p14:creationId xmlns:p14="http://schemas.microsoft.com/office/powerpoint/2010/main" val="153581731"/>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319530"/>
            <a:ext cx="10963473" cy="589190"/>
          </a:xfrm>
          <a:prstGeom prst="rect">
            <a:avLst/>
          </a:prstGeom>
        </p:spPr>
        <p:txBody>
          <a:bodyPr/>
          <a:lstStyle>
            <a:lvl1pPr>
              <a:defRPr kumimoji="0" lang="zh-CN" altLang="en-US" sz="3199"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600203"/>
            <a:ext cx="5290949"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600203"/>
            <a:ext cx="5290949" cy="4525736"/>
          </a:xfrm>
          <a:prstGeom prst="rect">
            <a:avLst/>
          </a:prstGeom>
        </p:spPr>
        <p:txBody>
          <a:bodyPr/>
          <a:lstStyle>
            <a:lvl1pPr marL="239106" indent="-239106">
              <a:lnSpc>
                <a:spcPct val="150000"/>
              </a:lnSpc>
              <a:spcBef>
                <a:spcPts val="0"/>
              </a:spcBef>
              <a:buClr>
                <a:schemeClr val="accent2">
                  <a:lumMod val="90000"/>
                </a:schemeClr>
              </a:buClr>
              <a:defRPr sz="2133" b="0">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66">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599">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265044036"/>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344304"/>
            <a:ext cx="10731329" cy="589190"/>
          </a:xfrm>
          <a:prstGeom prst="rect">
            <a:avLst/>
          </a:prstGeom>
        </p:spPr>
        <p:txBody>
          <a:bodyPr/>
          <a:lstStyle>
            <a:lvl1pPr>
              <a:defRPr kumimoji="0" lang="zh-CN" altLang="en-US" sz="3199"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600203"/>
            <a:ext cx="10731328"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897912191"/>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3271906"/>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344304"/>
            <a:ext cx="10963473" cy="589190"/>
          </a:xfrm>
          <a:prstGeom prst="rect">
            <a:avLst/>
          </a:prstGeom>
        </p:spPr>
        <p:txBody>
          <a:bodyPr/>
          <a:lstStyle>
            <a:lvl1pPr>
              <a:defRPr kumimoji="0" lang="zh-CN" altLang="en-US" sz="3199"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600203"/>
            <a:ext cx="10963473"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636179462"/>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5" y="620688"/>
            <a:ext cx="10963473" cy="589190"/>
          </a:xfrm>
          <a:prstGeom prst="rect">
            <a:avLst/>
          </a:prstGeom>
        </p:spPr>
        <p:txBody>
          <a:bodyPr/>
          <a:lstStyle>
            <a:lvl1pPr>
              <a:defRPr kumimoji="0" lang="zh-CN" altLang="en-US" sz="3199" b="1" i="0" u="none" strike="noStrike" kern="0" cap="none" spc="0" normalizeH="0" baseline="0" dirty="0">
                <a:ln>
                  <a:noFill/>
                </a:ln>
                <a:solidFill>
                  <a:srgbClr val="F78898"/>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628800"/>
            <a:ext cx="10963473" cy="4525736"/>
          </a:xfrm>
          <a:prstGeom prst="rect">
            <a:avLst/>
          </a:prstGeom>
          <a:solidFill>
            <a:schemeClr val="bg1"/>
          </a:solid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771020153"/>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344304"/>
            <a:ext cx="10963473" cy="589190"/>
          </a:xfrm>
          <a:prstGeom prst="rect">
            <a:avLst/>
          </a:prstGeom>
        </p:spPr>
        <p:txBody>
          <a:bodyPr anchor="ctr"/>
          <a:lstStyle>
            <a:lvl1pPr>
              <a:defRPr sz="3200"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10" name="内容占位符 2"/>
          <p:cNvSpPr>
            <a:spLocks noGrp="1"/>
          </p:cNvSpPr>
          <p:nvPr>
            <p:ph sz="half" idx="1"/>
          </p:nvPr>
        </p:nvSpPr>
        <p:spPr>
          <a:xfrm>
            <a:off x="719684" y="1413398"/>
            <a:ext cx="10757396" cy="4525736"/>
          </a:xfrm>
          <a:prstGeom prst="rect">
            <a:avLst/>
          </a:prstGeom>
        </p:spPr>
        <p:txBody>
          <a:bodyPr/>
          <a:lstStyle>
            <a:lvl1pPr marL="239106" indent="-239106">
              <a:lnSpc>
                <a:spcPct val="150000"/>
              </a:lnSpc>
              <a:spcBef>
                <a:spcPts val="0"/>
              </a:spcBef>
              <a:buClr>
                <a:schemeClr val="accent2">
                  <a:lumMod val="90000"/>
                </a:schemeClr>
              </a:buClr>
              <a:defRPr sz="2133" b="0">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66">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599">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140750755"/>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4" name="Rectangle 5"/>
          <p:cNvSpPr>
            <a:spLocks noChangeArrowheads="1"/>
          </p:cNvSpPr>
          <p:nvPr userDrawn="1"/>
        </p:nvSpPr>
        <p:spPr bwMode="auto">
          <a:xfrm>
            <a:off x="8493235" y="6504275"/>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Tree>
    <p:extLst>
      <p:ext uri="{BB962C8B-B14F-4D97-AF65-F5344CB8AC3E}">
        <p14:creationId xmlns:p14="http://schemas.microsoft.com/office/powerpoint/2010/main" val="4261775785"/>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5" Type="http://schemas.openxmlformats.org/officeDocument/2006/relationships/hyperlink" Target="http://www.mindspore.cn/" TargetMode="External"/><Relationship Id="rId4" Type="http://schemas.openxmlformats.org/officeDocument/2006/relationships/hyperlink" Target="http://www.hiascend.com/" TargetMode="Externa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hyperlink" Target="http://www.mindspore.cn/" TargetMode="External"/><Relationship Id="rId2" Type="http://schemas.openxmlformats.org/officeDocument/2006/relationships/theme" Target="../theme/theme2.xml"/><Relationship Id="rId1" Type="http://schemas.openxmlformats.org/officeDocument/2006/relationships/slideLayout" Target="../slideLayouts/slideLayout2.xml"/><Relationship Id="rId6" Type="http://schemas.openxmlformats.org/officeDocument/2006/relationships/hyperlink" Target="http://www.hiascend.com/" TargetMode="External"/><Relationship Id="rId5" Type="http://schemas.openxmlformats.org/officeDocument/2006/relationships/image" Target="../media/image4.png"/><Relationship Id="rId4" Type="http://schemas.openxmlformats.org/officeDocument/2006/relationships/image" Target="../media/image3.png"/></Relationships>
</file>

<file path=ppt/slideMasters/_rels/slideMaster3.xml.rels><?xml version="1.0" encoding="UTF-8" standalone="yes"?>
<Relationships xmlns="http://schemas.openxmlformats.org/package/2006/relationships"><Relationship Id="rId8" Type="http://schemas.openxmlformats.org/officeDocument/2006/relationships/hyperlink" Target="http://www.hiascend.com/" TargetMode="External"/><Relationship Id="rId3" Type="http://schemas.openxmlformats.org/officeDocument/2006/relationships/slideLayout" Target="../slideLayouts/slideLayout5.xml"/><Relationship Id="rId7" Type="http://schemas.openxmlformats.org/officeDocument/2006/relationships/image" Target="../media/image4.png"/><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image" Target="../media/image3.png"/><Relationship Id="rId5" Type="http://schemas.openxmlformats.org/officeDocument/2006/relationships/theme" Target="../theme/theme3.xml"/><Relationship Id="rId4" Type="http://schemas.openxmlformats.org/officeDocument/2006/relationships/slideLayout" Target="../slideLayouts/slideLayout6.xml"/><Relationship Id="rId9" Type="http://schemas.openxmlformats.org/officeDocument/2006/relationships/hyperlink" Target="http://www.mindspore.cn/" TargetMode="External"/></Relationships>
</file>

<file path=ppt/slideMasters/_rels/slideMaster4.xml.rels><?xml version="1.0" encoding="UTF-8" standalone="yes"?>
<Relationships xmlns="http://schemas.openxmlformats.org/package/2006/relationships"><Relationship Id="rId3" Type="http://schemas.openxmlformats.org/officeDocument/2006/relationships/hyperlink" Target="http://www.hiascend.com/" TargetMode="External"/><Relationship Id="rId2" Type="http://schemas.openxmlformats.org/officeDocument/2006/relationships/theme" Target="../theme/theme4.xml"/><Relationship Id="rId1" Type="http://schemas.openxmlformats.org/officeDocument/2006/relationships/slideLayout" Target="../slideLayouts/slideLayout7.xml"/><Relationship Id="rId4" Type="http://schemas.openxmlformats.org/officeDocument/2006/relationships/hyperlink" Target="http://www.mindspore.cn/" TargetMode="External"/></Relationships>
</file>

<file path=ppt/slideMasters/_rels/slideMaster5.xml.rels><?xml version="1.0" encoding="UTF-8" standalone="yes"?>
<Relationships xmlns="http://schemas.openxmlformats.org/package/2006/relationships"><Relationship Id="rId3" Type="http://schemas.openxmlformats.org/officeDocument/2006/relationships/hyperlink" Target="http://www.hiascend.com/" TargetMode="External"/><Relationship Id="rId2" Type="http://schemas.openxmlformats.org/officeDocument/2006/relationships/theme" Target="../theme/theme5.xml"/><Relationship Id="rId1" Type="http://schemas.openxmlformats.org/officeDocument/2006/relationships/slideLayout" Target="../slideLayouts/slideLayout8.xml"/><Relationship Id="rId4" Type="http://schemas.openxmlformats.org/officeDocument/2006/relationships/hyperlink" Target="http://www.mindspore.cn/" TargetMode="Externa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hyperlink" Target="http://www.mindspore.cn/" TargetMode="External"/><Relationship Id="rId2" Type="http://schemas.openxmlformats.org/officeDocument/2006/relationships/theme" Target="../theme/theme6.xml"/><Relationship Id="rId1" Type="http://schemas.openxmlformats.org/officeDocument/2006/relationships/slideLayout" Target="../slideLayouts/slideLayout9.xml"/><Relationship Id="rId6" Type="http://schemas.openxmlformats.org/officeDocument/2006/relationships/hyperlink" Target="http://www.hiascend.com/" TargetMode="External"/><Relationship Id="rId5" Type="http://schemas.openxmlformats.org/officeDocument/2006/relationships/image" Target="../media/image7.png"/><Relationship Id="rId4" Type="http://schemas.openxmlformats.org/officeDocument/2006/relationships/image" Target="../media/image6.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Picture 6" descr="C:\Users\z00205060\Desktop\CP项目\规范类文件\新建文件夹\巴展视觉物料规范-18.jpg"/>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22299" y="1050"/>
            <a:ext cx="12196763" cy="6856951"/>
          </a:xfrm>
          <a:prstGeom prst="rect">
            <a:avLst/>
          </a:prstGeom>
          <a:noFill/>
        </p:spPr>
      </p:pic>
      <p:sp>
        <p:nvSpPr>
          <p:cNvPr id="166" name="TextBox 165"/>
          <p:cNvSpPr txBox="1"/>
          <p:nvPr userDrawn="1"/>
        </p:nvSpPr>
        <p:spPr>
          <a:xfrm>
            <a:off x="239443" y="6285801"/>
            <a:ext cx="4706361" cy="338426"/>
          </a:xfrm>
          <a:prstGeom prst="rect">
            <a:avLst/>
          </a:prstGeom>
          <a:noFill/>
        </p:spPr>
        <p:txBody>
          <a:bodyPr wrap="square" rtlCol="0">
            <a:spAutoFit/>
          </a:bodyPr>
          <a:lstStyle/>
          <a:p>
            <a:r>
              <a:rPr lang="en-US" altLang="zh-CN" sz="1599" dirty="0">
                <a:solidFill>
                  <a:srgbClr val="000000">
                    <a:lumMod val="50000"/>
                    <a:lumOff val="50000"/>
                  </a:srgbClr>
                </a:solidFill>
                <a:latin typeface="+mj-ea"/>
                <a:ea typeface="+mj-ea"/>
              </a:rPr>
              <a:t>Building a better connected world</a:t>
            </a:r>
            <a:endParaRPr lang="zh-CN" altLang="en-US" sz="1599" dirty="0">
              <a:solidFill>
                <a:srgbClr val="000000">
                  <a:lumMod val="50000"/>
                  <a:lumOff val="50000"/>
                </a:srgbClr>
              </a:solidFill>
              <a:latin typeface="+mj-ea"/>
              <a:ea typeface="+mj-ea"/>
            </a:endParaRPr>
          </a:p>
        </p:txBody>
      </p:sp>
      <p:sp>
        <p:nvSpPr>
          <p:cNvPr id="167" name="副标题 2"/>
          <p:cNvSpPr txBox="1">
            <a:spLocks/>
          </p:cNvSpPr>
          <p:nvPr userDrawn="1"/>
        </p:nvSpPr>
        <p:spPr bwMode="auto">
          <a:xfrm>
            <a:off x="9644112" y="6308431"/>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4">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5">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3450727918"/>
      </p:ext>
    </p:extLst>
  </p:cSld>
  <p:clrMap bg1="lt1" tx1="dk1" bg2="lt2" tx2="dk2" accent1="accent1" accent2="accent2" accent3="accent3" accent4="accent4" accent5="accent5" accent6="accent6" hlink="hlink" folHlink="folHlink"/>
  <p:sldLayoutIdLst>
    <p:sldLayoutId id="2147483830" r:id="rId1"/>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hf hdr="0" ftr="0" dt="0"/>
  <p:txStyles>
    <p:titleStyle>
      <a:lvl1pPr algn="l" rtl="0" eaLnBrk="1" fontAlgn="base" hangingPunct="1">
        <a:spcBef>
          <a:spcPct val="0"/>
        </a:spcBef>
        <a:spcAft>
          <a:spcPct val="0"/>
        </a:spcAft>
        <a:defRPr sz="4265" b="1">
          <a:solidFill>
            <a:schemeClr val="tx1"/>
          </a:solidFill>
          <a:latin typeface="黑体" pitchFamily="49" charset="-122"/>
          <a:ea typeface="黑体" pitchFamily="49" charset="-122"/>
          <a:cs typeface="+mj-cs"/>
        </a:defRPr>
      </a:lvl1pPr>
      <a:lvl2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2pPr>
      <a:lvl3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3pPr>
      <a:lvl4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4pPr>
      <a:lvl5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1" fontAlgn="base" hangingPunct="1">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1" fontAlgn="base" hangingPunct="1">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1" fontAlgn="base" hangingPunct="1">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1" fontAlgn="base" hangingPunct="1">
        <a:spcBef>
          <a:spcPct val="20000"/>
        </a:spcBef>
        <a:spcAft>
          <a:spcPct val="0"/>
        </a:spcAft>
        <a:buChar char="–"/>
        <a:defRPr sz="2133">
          <a:solidFill>
            <a:schemeClr val="tx1"/>
          </a:solidFill>
          <a:latin typeface="+mn-lt"/>
          <a:ea typeface="+mn-ea"/>
          <a:cs typeface="+mn-cs"/>
        </a:defRPr>
      </a:lvl4pPr>
      <a:lvl5pPr marL="2742308"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83" name="图片 82"/>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flipH="1">
            <a:off x="0" y="1810"/>
            <a:ext cx="12196763" cy="4792771"/>
          </a:xfrm>
          <a:prstGeom prst="rect">
            <a:avLst/>
          </a:prstGeom>
        </p:spPr>
      </p:pic>
      <p:sp>
        <p:nvSpPr>
          <p:cNvPr id="78" name="矩形 77"/>
          <p:cNvSpPr/>
          <p:nvPr userDrawn="1"/>
        </p:nvSpPr>
        <p:spPr bwMode="auto">
          <a:xfrm>
            <a:off x="-33880" y="4752404"/>
            <a:ext cx="12230643" cy="2842586"/>
          </a:xfrm>
          <a:prstGeom prst="rect">
            <a:avLst/>
          </a:prstGeom>
          <a:blipFill dpi="0" rotWithShape="1">
            <a:blip r:embed="rId4"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3077" name="Rectangle 15"/>
          <p:cNvSpPr>
            <a:spLocks noChangeArrowheads="1"/>
          </p:cNvSpPr>
          <p:nvPr/>
        </p:nvSpPr>
        <p:spPr bwMode="auto">
          <a:xfrm>
            <a:off x="-2604517" y="692151"/>
            <a:ext cx="2460528" cy="73613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英文标题</a:t>
            </a:r>
            <a:r>
              <a:rPr lang="en-US" altLang="zh-CN" sz="1466" dirty="0">
                <a:solidFill>
                  <a:srgbClr val="FFFFFF"/>
                </a:solidFill>
                <a:latin typeface="Calibri" charset="0"/>
                <a:ea typeface="宋体" charset="-122"/>
              </a:rPr>
              <a:t>:32-35pt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Medium</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中文标题</a:t>
            </a:r>
            <a:r>
              <a:rPr lang="en-US" altLang="zh-CN" sz="1466" dirty="0">
                <a:solidFill>
                  <a:srgbClr val="FFFFFF"/>
                </a:solidFill>
                <a:latin typeface="Calibri" charset="0"/>
                <a:ea typeface="宋体" charset="-122"/>
              </a:rPr>
              <a:t>:30-32pt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黑体</a:t>
            </a: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英文正文</a:t>
            </a:r>
            <a:r>
              <a:rPr lang="en-US" altLang="zh-CN" sz="1466" dirty="0">
                <a:solidFill>
                  <a:srgbClr val="FFFFFF"/>
                </a:solidFill>
                <a:latin typeface="Calibri" charset="0"/>
                <a:ea typeface="宋体" charset="-122"/>
              </a:rPr>
              <a:t>:20-22pt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 </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 :18pt  </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Regular</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中文正文</a:t>
            </a:r>
            <a:r>
              <a:rPr lang="en-US" altLang="zh-CN" sz="1466" dirty="0">
                <a:solidFill>
                  <a:srgbClr val="FFFFFF"/>
                </a:solidFill>
                <a:latin typeface="Calibri" charset="0"/>
                <a:ea typeface="宋体" charset="-122"/>
              </a:rPr>
              <a:t>:18-20pt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):18pt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细黑体</a:t>
            </a:r>
            <a:r>
              <a:rPr lang="zh-CN" altLang="en-US" sz="1466" b="1" dirty="0">
                <a:solidFill>
                  <a:srgbClr val="FFFFFF"/>
                </a:solidFill>
                <a:latin typeface="Arial" charset="0"/>
                <a:ea typeface="华文细黑" charset="-122"/>
              </a:rPr>
              <a:t> </a:t>
            </a:r>
          </a:p>
        </p:txBody>
      </p:sp>
      <p:sp>
        <p:nvSpPr>
          <p:cNvPr id="3081" name="Rectangle 17"/>
          <p:cNvSpPr>
            <a:spLocks noChangeArrowheads="1"/>
          </p:cNvSpPr>
          <p:nvPr/>
        </p:nvSpPr>
        <p:spPr bwMode="auto">
          <a:xfrm>
            <a:off x="12438159" y="3371842"/>
            <a:ext cx="1226029" cy="400051"/>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1862" tIns="60931" rIns="121862" bIns="60931" anchor="ctr">
            <a:spAutoFit/>
          </a:bodyPr>
          <a:lstStyle/>
          <a:p>
            <a:endParaRPr lang="zh-CN" altLang="en-US">
              <a:solidFill>
                <a:srgbClr val="000000"/>
              </a:solidFill>
              <a:latin typeface="Calibri" charset="0"/>
              <a:ea typeface="宋体" charset="-122"/>
            </a:endParaRPr>
          </a:p>
        </p:txBody>
      </p:sp>
      <p:grpSp>
        <p:nvGrpSpPr>
          <p:cNvPr id="2" name="Group 18"/>
          <p:cNvGrpSpPr>
            <a:grpSpLocks/>
          </p:cNvGrpSpPr>
          <p:nvPr/>
        </p:nvGrpSpPr>
        <p:grpSpPr bwMode="auto">
          <a:xfrm>
            <a:off x="12552504" y="3727418"/>
            <a:ext cx="986752" cy="182532"/>
            <a:chOff x="5893" y="2387"/>
            <a:chExt cx="466" cy="115"/>
          </a:xfrm>
        </p:grpSpPr>
        <p:sp>
          <p:nvSpPr>
            <p:cNvPr id="3143"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4"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5"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6"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 name="Group 23"/>
          <p:cNvGrpSpPr>
            <a:grpSpLocks/>
          </p:cNvGrpSpPr>
          <p:nvPr/>
        </p:nvGrpSpPr>
        <p:grpSpPr bwMode="auto">
          <a:xfrm>
            <a:off x="12552504" y="3943282"/>
            <a:ext cx="986752" cy="182532"/>
            <a:chOff x="5893" y="2523"/>
            <a:chExt cx="466" cy="115"/>
          </a:xfrm>
        </p:grpSpPr>
        <p:sp>
          <p:nvSpPr>
            <p:cNvPr id="3139"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0"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1"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2"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 name="Group 28"/>
          <p:cNvGrpSpPr>
            <a:grpSpLocks/>
          </p:cNvGrpSpPr>
          <p:nvPr/>
        </p:nvGrpSpPr>
        <p:grpSpPr bwMode="auto">
          <a:xfrm>
            <a:off x="12552504" y="4159146"/>
            <a:ext cx="986752" cy="182532"/>
            <a:chOff x="5893" y="2659"/>
            <a:chExt cx="466" cy="115"/>
          </a:xfrm>
        </p:grpSpPr>
        <p:sp>
          <p:nvSpPr>
            <p:cNvPr id="3135"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6"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7"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8"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 name="Group 33"/>
          <p:cNvGrpSpPr>
            <a:grpSpLocks/>
          </p:cNvGrpSpPr>
          <p:nvPr/>
        </p:nvGrpSpPr>
        <p:grpSpPr bwMode="auto">
          <a:xfrm>
            <a:off x="12552504" y="3511551"/>
            <a:ext cx="986752" cy="188882"/>
            <a:chOff x="5893" y="2251"/>
            <a:chExt cx="466" cy="119"/>
          </a:xfrm>
        </p:grpSpPr>
        <p:sp>
          <p:nvSpPr>
            <p:cNvPr id="3131"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2"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3"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4"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 name="Group 38"/>
          <p:cNvGrpSpPr>
            <a:grpSpLocks/>
          </p:cNvGrpSpPr>
          <p:nvPr/>
        </p:nvGrpSpPr>
        <p:grpSpPr bwMode="auto">
          <a:xfrm>
            <a:off x="12552504" y="4519449"/>
            <a:ext cx="986752" cy="182532"/>
            <a:chOff x="5893" y="2886"/>
            <a:chExt cx="466" cy="115"/>
          </a:xfrm>
        </p:grpSpPr>
        <p:sp>
          <p:nvSpPr>
            <p:cNvPr id="3127"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8"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9"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0"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 name="Group 43"/>
          <p:cNvGrpSpPr>
            <a:grpSpLocks/>
          </p:cNvGrpSpPr>
          <p:nvPr/>
        </p:nvGrpSpPr>
        <p:grpSpPr bwMode="auto">
          <a:xfrm>
            <a:off x="12552504" y="4735313"/>
            <a:ext cx="986752" cy="182532"/>
            <a:chOff x="5893" y="3022"/>
            <a:chExt cx="466" cy="115"/>
          </a:xfrm>
        </p:grpSpPr>
        <p:sp>
          <p:nvSpPr>
            <p:cNvPr id="3123"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4"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5"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6"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 name="Group 48"/>
          <p:cNvGrpSpPr>
            <a:grpSpLocks/>
          </p:cNvGrpSpPr>
          <p:nvPr/>
        </p:nvGrpSpPr>
        <p:grpSpPr bwMode="auto">
          <a:xfrm>
            <a:off x="12552504" y="4951179"/>
            <a:ext cx="986752" cy="182532"/>
            <a:chOff x="5893" y="3158"/>
            <a:chExt cx="466" cy="115"/>
          </a:xfrm>
        </p:grpSpPr>
        <p:sp>
          <p:nvSpPr>
            <p:cNvPr id="3119"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0"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1"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2"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 name="Group 53"/>
          <p:cNvGrpSpPr>
            <a:grpSpLocks/>
          </p:cNvGrpSpPr>
          <p:nvPr/>
        </p:nvGrpSpPr>
        <p:grpSpPr bwMode="auto">
          <a:xfrm>
            <a:off x="12552504" y="5311482"/>
            <a:ext cx="986752" cy="182532"/>
            <a:chOff x="5893" y="3385"/>
            <a:chExt cx="466" cy="115"/>
          </a:xfrm>
        </p:grpSpPr>
        <p:sp>
          <p:nvSpPr>
            <p:cNvPr id="3115"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6"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7"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8"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 name="Group 58"/>
          <p:cNvGrpSpPr>
            <a:grpSpLocks/>
          </p:cNvGrpSpPr>
          <p:nvPr/>
        </p:nvGrpSpPr>
        <p:grpSpPr bwMode="auto">
          <a:xfrm>
            <a:off x="12552504" y="5527346"/>
            <a:ext cx="986752" cy="182532"/>
            <a:chOff x="5893" y="3521"/>
            <a:chExt cx="466" cy="115"/>
          </a:xfrm>
        </p:grpSpPr>
        <p:sp>
          <p:nvSpPr>
            <p:cNvPr id="3111"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2"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3"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4"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 name="Group 63"/>
          <p:cNvGrpSpPr>
            <a:grpSpLocks/>
          </p:cNvGrpSpPr>
          <p:nvPr/>
        </p:nvGrpSpPr>
        <p:grpSpPr bwMode="auto">
          <a:xfrm>
            <a:off x="12552504" y="5743210"/>
            <a:ext cx="986752" cy="182532"/>
            <a:chOff x="5893" y="3657"/>
            <a:chExt cx="466" cy="115"/>
          </a:xfrm>
        </p:grpSpPr>
        <p:sp>
          <p:nvSpPr>
            <p:cNvPr id="3107"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8"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9"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0"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68"/>
          <p:cNvGrpSpPr>
            <a:grpSpLocks/>
          </p:cNvGrpSpPr>
          <p:nvPr/>
        </p:nvGrpSpPr>
        <p:grpSpPr bwMode="auto">
          <a:xfrm>
            <a:off x="12552504" y="6103513"/>
            <a:ext cx="986752" cy="182532"/>
            <a:chOff x="5893" y="3884"/>
            <a:chExt cx="466" cy="115"/>
          </a:xfrm>
        </p:grpSpPr>
        <p:sp>
          <p:nvSpPr>
            <p:cNvPr id="3103"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4"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5"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6"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73"/>
          <p:cNvGrpSpPr>
            <a:grpSpLocks/>
          </p:cNvGrpSpPr>
          <p:nvPr/>
        </p:nvGrpSpPr>
        <p:grpSpPr bwMode="auto">
          <a:xfrm>
            <a:off x="12552504" y="6328901"/>
            <a:ext cx="986752" cy="182532"/>
            <a:chOff x="5893" y="4026"/>
            <a:chExt cx="466" cy="115"/>
          </a:xfrm>
        </p:grpSpPr>
        <p:sp>
          <p:nvSpPr>
            <p:cNvPr id="3099"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0"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1"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2"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78"/>
          <p:cNvGrpSpPr>
            <a:grpSpLocks/>
          </p:cNvGrpSpPr>
          <p:nvPr/>
        </p:nvGrpSpPr>
        <p:grpSpPr bwMode="auto">
          <a:xfrm>
            <a:off x="12552504" y="6552703"/>
            <a:ext cx="986752" cy="182532"/>
            <a:chOff x="5893" y="4167"/>
            <a:chExt cx="466" cy="115"/>
          </a:xfrm>
        </p:grpSpPr>
        <p:sp>
          <p:nvSpPr>
            <p:cNvPr id="3095"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6"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7"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8"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3079" name="Rectangle 83"/>
          <p:cNvSpPr>
            <a:spLocks noChangeArrowheads="1"/>
          </p:cNvSpPr>
          <p:nvPr/>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建议同一页面内不超过四种颜色，以下是</a:t>
            </a:r>
            <a:r>
              <a:rPr lang="en-US" altLang="zh-CN" sz="1333" dirty="0">
                <a:solidFill>
                  <a:srgbClr val="FFFFFF"/>
                </a:solidFill>
                <a:latin typeface="微软雅黑" pitchFamily="34" charset="-122"/>
                <a:ea typeface="微软雅黑" pitchFamily="34" charset="-122"/>
              </a:rPr>
              <a:t>13</a:t>
            </a:r>
            <a:r>
              <a:rPr lang="zh-CN" altLang="en-US" sz="1333" dirty="0">
                <a:solidFill>
                  <a:srgbClr val="FFFFFF"/>
                </a:solidFill>
                <a:latin typeface="微软雅黑" pitchFamily="34" charset="-122"/>
                <a:ea typeface="微软雅黑" pitchFamily="34" charset="-122"/>
              </a:rPr>
              <a:t>组配色方案，同一页面内只选择一组使用。（仅供参考）</a:t>
            </a:r>
          </a:p>
        </p:txBody>
      </p:sp>
      <p:sp>
        <p:nvSpPr>
          <p:cNvPr id="3080" name="Rectangle 84"/>
          <p:cNvSpPr>
            <a:spLocks noChangeArrowheads="1"/>
          </p:cNvSpPr>
          <p:nvPr/>
        </p:nvSpPr>
        <p:spPr bwMode="auto">
          <a:xfrm>
            <a:off x="12340755" y="8468"/>
            <a:ext cx="1494950" cy="846317"/>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a:lnSpc>
                <a:spcPct val="120000"/>
              </a:lnSpc>
              <a:buClr>
                <a:srgbClr val="777777"/>
              </a:buClr>
              <a:buSzPct val="60000"/>
              <a:buFont typeface="Wingdings" charset="2"/>
              <a:buNone/>
            </a:pPr>
            <a:r>
              <a:rPr lang="zh-CN" altLang="en-US" sz="1333">
                <a:solidFill>
                  <a:srgbClr val="FFFFFF"/>
                </a:solidFill>
                <a:latin typeface="微软雅黑" pitchFamily="34" charset="-122"/>
                <a:ea typeface="微软雅黑" pitchFamily="34" charset="-122"/>
              </a:rPr>
              <a:t>客户或者合作伙伴的标志放在右上角</a:t>
            </a:r>
            <a:r>
              <a:rPr lang="en-US" altLang="zh-CN" sz="1333">
                <a:solidFill>
                  <a:srgbClr val="FFFFFF"/>
                </a:solidFill>
                <a:latin typeface="微软雅黑" pitchFamily="34" charset="-122"/>
                <a:ea typeface="微软雅黑" pitchFamily="34" charset="-122"/>
              </a:rPr>
              <a:t>.</a:t>
            </a:r>
            <a:endParaRPr lang="zh-CN" altLang="en-US" sz="1333">
              <a:solidFill>
                <a:srgbClr val="FFFFFF"/>
              </a:solidFill>
              <a:latin typeface="微软雅黑" pitchFamily="34" charset="-122"/>
              <a:ea typeface="微软雅黑" pitchFamily="34" charset="-122"/>
            </a:endParaRPr>
          </a:p>
        </p:txBody>
      </p:sp>
      <p:sp>
        <p:nvSpPr>
          <p:cNvPr id="77" name="副标题 2"/>
          <p:cNvSpPr txBox="1">
            <a:spLocks/>
          </p:cNvSpPr>
          <p:nvPr userDrawn="1"/>
        </p:nvSpPr>
        <p:spPr bwMode="auto">
          <a:xfrm>
            <a:off x="3664323" y="6347930"/>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&amp;</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MindSpore</a:t>
            </a:r>
          </a:p>
        </p:txBody>
      </p:sp>
      <p:pic>
        <p:nvPicPr>
          <p:cNvPr id="1026" name="Picture 2"/>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143395" y="6296150"/>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0" name="副标题 2">
            <a:extLst>
              <a:ext uri="{FF2B5EF4-FFF2-40B4-BE49-F238E27FC236}">
                <a16:creationId xmlns:a16="http://schemas.microsoft.com/office/drawing/2014/main" id="{A634CC0A-DFBC-A14F-BE2B-B5B3D2F6625A}"/>
              </a:ext>
            </a:extLst>
          </p:cNvPr>
          <p:cNvSpPr txBox="1">
            <a:spLocks/>
          </p:cNvSpPr>
          <p:nvPr userDrawn="1"/>
        </p:nvSpPr>
        <p:spPr bwMode="auto">
          <a:xfrm>
            <a:off x="9939205" y="6309320"/>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889" r:id="rId1"/>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8" name="矩形 77"/>
          <p:cNvSpPr/>
          <p:nvPr userDrawn="1"/>
        </p:nvSpPr>
        <p:spPr bwMode="auto">
          <a:xfrm>
            <a:off x="-33880" y="4752404"/>
            <a:ext cx="12230643" cy="2842586"/>
          </a:xfrm>
          <a:prstGeom prst="rect">
            <a:avLst/>
          </a:prstGeom>
          <a:blipFill dpi="0" rotWithShape="1">
            <a:blip r:embed="rId6"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3077" name="Rectangle 15"/>
          <p:cNvSpPr>
            <a:spLocks noChangeArrowheads="1"/>
          </p:cNvSpPr>
          <p:nvPr/>
        </p:nvSpPr>
        <p:spPr bwMode="auto">
          <a:xfrm>
            <a:off x="-2604517" y="692151"/>
            <a:ext cx="2460528" cy="73613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英文标题</a:t>
            </a:r>
            <a:r>
              <a:rPr lang="en-US" altLang="zh-CN" sz="1466" dirty="0">
                <a:solidFill>
                  <a:srgbClr val="FFFFFF"/>
                </a:solidFill>
                <a:latin typeface="Calibri" charset="0"/>
                <a:ea typeface="宋体" charset="-122"/>
              </a:rPr>
              <a:t>:32-35pt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Medium</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中文标题</a:t>
            </a:r>
            <a:r>
              <a:rPr lang="en-US" altLang="zh-CN" sz="1466" dirty="0">
                <a:solidFill>
                  <a:srgbClr val="FFFFFF"/>
                </a:solidFill>
                <a:latin typeface="Calibri" charset="0"/>
                <a:ea typeface="宋体" charset="-122"/>
              </a:rPr>
              <a:t>:30-32pt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黑体</a:t>
            </a: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英文正文</a:t>
            </a:r>
            <a:r>
              <a:rPr lang="en-US" altLang="zh-CN" sz="1466" dirty="0">
                <a:solidFill>
                  <a:srgbClr val="FFFFFF"/>
                </a:solidFill>
                <a:latin typeface="Calibri" charset="0"/>
                <a:ea typeface="宋体" charset="-122"/>
              </a:rPr>
              <a:t>:20-22pt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 </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 :18pt  </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Regular</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中文正文</a:t>
            </a:r>
            <a:r>
              <a:rPr lang="en-US" altLang="zh-CN" sz="1466" dirty="0">
                <a:solidFill>
                  <a:srgbClr val="FFFFFF"/>
                </a:solidFill>
                <a:latin typeface="Calibri" charset="0"/>
                <a:ea typeface="宋体" charset="-122"/>
              </a:rPr>
              <a:t>:18-20pt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):18pt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细黑体</a:t>
            </a:r>
            <a:r>
              <a:rPr lang="zh-CN" altLang="en-US" sz="1466" b="1" dirty="0">
                <a:solidFill>
                  <a:srgbClr val="FFFFFF"/>
                </a:solidFill>
                <a:latin typeface="Arial" charset="0"/>
                <a:ea typeface="华文细黑" charset="-122"/>
              </a:rPr>
              <a:t> </a:t>
            </a:r>
          </a:p>
        </p:txBody>
      </p:sp>
      <p:sp>
        <p:nvSpPr>
          <p:cNvPr id="3081" name="Rectangle 17"/>
          <p:cNvSpPr>
            <a:spLocks noChangeArrowheads="1"/>
          </p:cNvSpPr>
          <p:nvPr/>
        </p:nvSpPr>
        <p:spPr bwMode="auto">
          <a:xfrm>
            <a:off x="12438159" y="3371842"/>
            <a:ext cx="1226029" cy="400051"/>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1862" tIns="60931" rIns="121862" bIns="60931" anchor="ctr">
            <a:spAutoFit/>
          </a:bodyPr>
          <a:lstStyle/>
          <a:p>
            <a:endParaRPr lang="zh-CN" altLang="en-US">
              <a:solidFill>
                <a:srgbClr val="000000"/>
              </a:solidFill>
              <a:latin typeface="Calibri" charset="0"/>
              <a:ea typeface="宋体" charset="-122"/>
            </a:endParaRPr>
          </a:p>
        </p:txBody>
      </p:sp>
      <p:grpSp>
        <p:nvGrpSpPr>
          <p:cNvPr id="2" name="Group 18"/>
          <p:cNvGrpSpPr>
            <a:grpSpLocks/>
          </p:cNvGrpSpPr>
          <p:nvPr/>
        </p:nvGrpSpPr>
        <p:grpSpPr bwMode="auto">
          <a:xfrm>
            <a:off x="12552504" y="3727418"/>
            <a:ext cx="986752" cy="182532"/>
            <a:chOff x="5893" y="2387"/>
            <a:chExt cx="466" cy="115"/>
          </a:xfrm>
        </p:grpSpPr>
        <p:sp>
          <p:nvSpPr>
            <p:cNvPr id="3143"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4"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5"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6"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 name="Group 23"/>
          <p:cNvGrpSpPr>
            <a:grpSpLocks/>
          </p:cNvGrpSpPr>
          <p:nvPr/>
        </p:nvGrpSpPr>
        <p:grpSpPr bwMode="auto">
          <a:xfrm>
            <a:off x="12552504" y="3943282"/>
            <a:ext cx="986752" cy="182532"/>
            <a:chOff x="5893" y="2523"/>
            <a:chExt cx="466" cy="115"/>
          </a:xfrm>
        </p:grpSpPr>
        <p:sp>
          <p:nvSpPr>
            <p:cNvPr id="3139"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0"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1"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2"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 name="Group 28"/>
          <p:cNvGrpSpPr>
            <a:grpSpLocks/>
          </p:cNvGrpSpPr>
          <p:nvPr/>
        </p:nvGrpSpPr>
        <p:grpSpPr bwMode="auto">
          <a:xfrm>
            <a:off x="12552504" y="4159146"/>
            <a:ext cx="986752" cy="182532"/>
            <a:chOff x="5893" y="2659"/>
            <a:chExt cx="466" cy="115"/>
          </a:xfrm>
        </p:grpSpPr>
        <p:sp>
          <p:nvSpPr>
            <p:cNvPr id="3135"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6"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7"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8"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 name="Group 33"/>
          <p:cNvGrpSpPr>
            <a:grpSpLocks/>
          </p:cNvGrpSpPr>
          <p:nvPr/>
        </p:nvGrpSpPr>
        <p:grpSpPr bwMode="auto">
          <a:xfrm>
            <a:off x="12552504" y="3511551"/>
            <a:ext cx="986752" cy="188882"/>
            <a:chOff x="5893" y="2251"/>
            <a:chExt cx="466" cy="119"/>
          </a:xfrm>
        </p:grpSpPr>
        <p:sp>
          <p:nvSpPr>
            <p:cNvPr id="3131"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2"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3"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4"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 name="Group 38"/>
          <p:cNvGrpSpPr>
            <a:grpSpLocks/>
          </p:cNvGrpSpPr>
          <p:nvPr/>
        </p:nvGrpSpPr>
        <p:grpSpPr bwMode="auto">
          <a:xfrm>
            <a:off x="12552504" y="4519449"/>
            <a:ext cx="986752" cy="182532"/>
            <a:chOff x="5893" y="2886"/>
            <a:chExt cx="466" cy="115"/>
          </a:xfrm>
        </p:grpSpPr>
        <p:sp>
          <p:nvSpPr>
            <p:cNvPr id="3127"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8"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9"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0"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 name="Group 43"/>
          <p:cNvGrpSpPr>
            <a:grpSpLocks/>
          </p:cNvGrpSpPr>
          <p:nvPr/>
        </p:nvGrpSpPr>
        <p:grpSpPr bwMode="auto">
          <a:xfrm>
            <a:off x="12552504" y="4735313"/>
            <a:ext cx="986752" cy="182532"/>
            <a:chOff x="5893" y="3022"/>
            <a:chExt cx="466" cy="115"/>
          </a:xfrm>
        </p:grpSpPr>
        <p:sp>
          <p:nvSpPr>
            <p:cNvPr id="3123"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4"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5"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6"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 name="Group 48"/>
          <p:cNvGrpSpPr>
            <a:grpSpLocks/>
          </p:cNvGrpSpPr>
          <p:nvPr/>
        </p:nvGrpSpPr>
        <p:grpSpPr bwMode="auto">
          <a:xfrm>
            <a:off x="12552504" y="4951179"/>
            <a:ext cx="986752" cy="182532"/>
            <a:chOff x="5893" y="3158"/>
            <a:chExt cx="466" cy="115"/>
          </a:xfrm>
        </p:grpSpPr>
        <p:sp>
          <p:nvSpPr>
            <p:cNvPr id="3119"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0"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1"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2"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 name="Group 53"/>
          <p:cNvGrpSpPr>
            <a:grpSpLocks/>
          </p:cNvGrpSpPr>
          <p:nvPr/>
        </p:nvGrpSpPr>
        <p:grpSpPr bwMode="auto">
          <a:xfrm>
            <a:off x="12552504" y="5311482"/>
            <a:ext cx="986752" cy="182532"/>
            <a:chOff x="5893" y="3385"/>
            <a:chExt cx="466" cy="115"/>
          </a:xfrm>
        </p:grpSpPr>
        <p:sp>
          <p:nvSpPr>
            <p:cNvPr id="3115"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6"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7"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8"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 name="Group 58"/>
          <p:cNvGrpSpPr>
            <a:grpSpLocks/>
          </p:cNvGrpSpPr>
          <p:nvPr/>
        </p:nvGrpSpPr>
        <p:grpSpPr bwMode="auto">
          <a:xfrm>
            <a:off x="12552504" y="5527346"/>
            <a:ext cx="986752" cy="182532"/>
            <a:chOff x="5893" y="3521"/>
            <a:chExt cx="466" cy="115"/>
          </a:xfrm>
        </p:grpSpPr>
        <p:sp>
          <p:nvSpPr>
            <p:cNvPr id="3111"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2"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3"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4"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 name="Group 63"/>
          <p:cNvGrpSpPr>
            <a:grpSpLocks/>
          </p:cNvGrpSpPr>
          <p:nvPr/>
        </p:nvGrpSpPr>
        <p:grpSpPr bwMode="auto">
          <a:xfrm>
            <a:off x="12552504" y="5743210"/>
            <a:ext cx="986752" cy="182532"/>
            <a:chOff x="5893" y="3657"/>
            <a:chExt cx="466" cy="115"/>
          </a:xfrm>
        </p:grpSpPr>
        <p:sp>
          <p:nvSpPr>
            <p:cNvPr id="3107"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8"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9"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0"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68"/>
          <p:cNvGrpSpPr>
            <a:grpSpLocks/>
          </p:cNvGrpSpPr>
          <p:nvPr/>
        </p:nvGrpSpPr>
        <p:grpSpPr bwMode="auto">
          <a:xfrm>
            <a:off x="12552504" y="6103513"/>
            <a:ext cx="986752" cy="182532"/>
            <a:chOff x="5893" y="3884"/>
            <a:chExt cx="466" cy="115"/>
          </a:xfrm>
        </p:grpSpPr>
        <p:sp>
          <p:nvSpPr>
            <p:cNvPr id="3103"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4"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5"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6"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73"/>
          <p:cNvGrpSpPr>
            <a:grpSpLocks/>
          </p:cNvGrpSpPr>
          <p:nvPr/>
        </p:nvGrpSpPr>
        <p:grpSpPr bwMode="auto">
          <a:xfrm>
            <a:off x="12552504" y="6328901"/>
            <a:ext cx="986752" cy="182532"/>
            <a:chOff x="5893" y="4026"/>
            <a:chExt cx="466" cy="115"/>
          </a:xfrm>
        </p:grpSpPr>
        <p:sp>
          <p:nvSpPr>
            <p:cNvPr id="3099"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0"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1"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2"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78"/>
          <p:cNvGrpSpPr>
            <a:grpSpLocks/>
          </p:cNvGrpSpPr>
          <p:nvPr/>
        </p:nvGrpSpPr>
        <p:grpSpPr bwMode="auto">
          <a:xfrm>
            <a:off x="12552504" y="6552703"/>
            <a:ext cx="986752" cy="182532"/>
            <a:chOff x="5893" y="4167"/>
            <a:chExt cx="466" cy="115"/>
          </a:xfrm>
        </p:grpSpPr>
        <p:sp>
          <p:nvSpPr>
            <p:cNvPr id="3095"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6"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7"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8"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3079" name="Rectangle 83"/>
          <p:cNvSpPr>
            <a:spLocks noChangeArrowheads="1"/>
          </p:cNvSpPr>
          <p:nvPr/>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建议同一页面内不超过四种颜色，以下是</a:t>
            </a:r>
            <a:r>
              <a:rPr lang="en-US" altLang="zh-CN" sz="1333" dirty="0">
                <a:solidFill>
                  <a:srgbClr val="FFFFFF"/>
                </a:solidFill>
                <a:latin typeface="微软雅黑" pitchFamily="34" charset="-122"/>
                <a:ea typeface="微软雅黑" pitchFamily="34" charset="-122"/>
              </a:rPr>
              <a:t>13</a:t>
            </a:r>
            <a:r>
              <a:rPr lang="zh-CN" altLang="en-US" sz="1333" dirty="0">
                <a:solidFill>
                  <a:srgbClr val="FFFFFF"/>
                </a:solidFill>
                <a:latin typeface="微软雅黑" pitchFamily="34" charset="-122"/>
                <a:ea typeface="微软雅黑" pitchFamily="34" charset="-122"/>
              </a:rPr>
              <a:t>组配色方案，同一页面内只选择一组使用。（仅供参考）</a:t>
            </a:r>
          </a:p>
        </p:txBody>
      </p:sp>
      <p:sp>
        <p:nvSpPr>
          <p:cNvPr id="3080" name="Rectangle 84"/>
          <p:cNvSpPr>
            <a:spLocks noChangeArrowheads="1"/>
          </p:cNvSpPr>
          <p:nvPr/>
        </p:nvSpPr>
        <p:spPr bwMode="auto">
          <a:xfrm>
            <a:off x="12340755" y="8468"/>
            <a:ext cx="1494950" cy="846317"/>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a:lnSpc>
                <a:spcPct val="120000"/>
              </a:lnSpc>
              <a:buClr>
                <a:srgbClr val="777777"/>
              </a:buClr>
              <a:buSzPct val="60000"/>
              <a:buFont typeface="Wingdings" charset="2"/>
              <a:buNone/>
            </a:pPr>
            <a:r>
              <a:rPr lang="zh-CN" altLang="en-US" sz="1333">
                <a:solidFill>
                  <a:srgbClr val="FFFFFF"/>
                </a:solidFill>
                <a:latin typeface="微软雅黑" pitchFamily="34" charset="-122"/>
                <a:ea typeface="微软雅黑" pitchFamily="34" charset="-122"/>
              </a:rPr>
              <a:t>客户或者合作伙伴的标志放在右上角</a:t>
            </a:r>
            <a:r>
              <a:rPr lang="en-US" altLang="zh-CN" sz="1333">
                <a:solidFill>
                  <a:srgbClr val="FFFFFF"/>
                </a:solidFill>
                <a:latin typeface="微软雅黑" pitchFamily="34" charset="-122"/>
                <a:ea typeface="微软雅黑" pitchFamily="34" charset="-122"/>
              </a:rPr>
              <a:t>.</a:t>
            </a:r>
            <a:endParaRPr lang="zh-CN" altLang="en-US" sz="1333">
              <a:solidFill>
                <a:srgbClr val="FFFFFF"/>
              </a:solidFill>
              <a:latin typeface="微软雅黑" pitchFamily="34" charset="-122"/>
              <a:ea typeface="微软雅黑" pitchFamily="34" charset="-122"/>
            </a:endParaRPr>
          </a:p>
        </p:txBody>
      </p:sp>
      <p:sp>
        <p:nvSpPr>
          <p:cNvPr id="77" name="副标题 2"/>
          <p:cNvSpPr txBox="1">
            <a:spLocks/>
          </p:cNvSpPr>
          <p:nvPr userDrawn="1"/>
        </p:nvSpPr>
        <p:spPr bwMode="auto">
          <a:xfrm>
            <a:off x="3664323" y="6289094"/>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&amp;</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MindSpore</a:t>
            </a:r>
          </a:p>
        </p:txBody>
      </p:sp>
      <p:pic>
        <p:nvPicPr>
          <p:cNvPr id="1026" name="Picture 2"/>
          <p:cNvPicPr>
            <a:picLocks noChangeAspect="1" noChangeArrowheads="1"/>
          </p:cNvPicPr>
          <p:nvPr userDrawn="1"/>
        </p:nvPicPr>
        <p:blipFill>
          <a:blip r:embed="rId7" cstate="print">
            <a:extLst>
              <a:ext uri="{28A0092B-C50C-407E-A947-70E740481C1C}">
                <a14:useLocalDpi xmlns:a14="http://schemas.microsoft.com/office/drawing/2010/main"/>
              </a:ext>
            </a:extLst>
          </a:blip>
          <a:srcRect/>
          <a:stretch>
            <a:fillRect/>
          </a:stretch>
        </p:blipFill>
        <p:spPr bwMode="auto">
          <a:xfrm>
            <a:off x="143395" y="6237312"/>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4" name="Rectangle 5"/>
          <p:cNvSpPr>
            <a:spLocks noChangeArrowheads="1"/>
          </p:cNvSpPr>
          <p:nvPr userDrawn="1"/>
        </p:nvSpPr>
        <p:spPr bwMode="auto">
          <a:xfrm>
            <a:off x="8493235" y="6362118"/>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
        <p:nvSpPr>
          <p:cNvPr id="85" name="副标题 2">
            <a:extLst>
              <a:ext uri="{FF2B5EF4-FFF2-40B4-BE49-F238E27FC236}">
                <a16:creationId xmlns:a16="http://schemas.microsoft.com/office/drawing/2014/main" id="{9AB308A9-0BE9-714A-B697-9DA5E538225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8">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9">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904" r:id="rId1"/>
    <p:sldLayoutId id="2147483905" r:id="rId2"/>
    <p:sldLayoutId id="2147483907" r:id="rId3"/>
    <p:sldLayoutId id="2147483908" r:id="rId4"/>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矩形 6"/>
          <p:cNvSpPr/>
          <p:nvPr userDrawn="1"/>
        </p:nvSpPr>
        <p:spPr bwMode="auto">
          <a:xfrm>
            <a:off x="0" y="0"/>
            <a:ext cx="12196763" cy="6858000"/>
          </a:xfrm>
          <a:prstGeom prst="rect">
            <a:avLst/>
          </a:prstGeom>
          <a:noFill/>
          <a:ln w="9525" cap="flat" cmpd="sng" algn="ctr">
            <a:noFill/>
            <a:prstDash val="solid"/>
            <a:round/>
            <a:headEnd type="none" w="med" len="med"/>
            <a:tailEnd type="none" w="med" len="med"/>
          </a:ln>
          <a:effectLst/>
        </p:spPr>
        <p:txBody>
          <a:bodyPr vert="horz" wrap="square" lIns="121882" tIns="60941" rIns="121882" bIns="60941" numCol="1" rtlCol="0" anchor="t" anchorCtr="0" compatLnSpc="1">
            <a:prstTxWarp prst="textNoShape">
              <a:avLst/>
            </a:prstTxWarp>
          </a:bodyPr>
          <a:lstStyle/>
          <a:p>
            <a:pPr defTabSz="914103">
              <a:buClr>
                <a:srgbClr val="CC9900"/>
              </a:buClr>
              <a:buFont typeface="Wingdings" pitchFamily="2" charset="2"/>
              <a:buChar char="n"/>
            </a:pPr>
            <a:endParaRPr lang="zh-CN" altLang="en-US" b="1">
              <a:solidFill>
                <a:srgbClr val="000000"/>
              </a:solidFill>
              <a:latin typeface="Arial" charset="0"/>
              <a:ea typeface="SimSun" pitchFamily="2" charset="-122"/>
            </a:endParaRPr>
          </a:p>
        </p:txBody>
      </p:sp>
      <p:sp>
        <p:nvSpPr>
          <p:cNvPr id="6" name="TextBox 2">
            <a:extLst>
              <a:ext uri="{FF2B5EF4-FFF2-40B4-BE49-F238E27FC236}">
                <a16:creationId xmlns:a16="http://schemas.microsoft.com/office/drawing/2014/main" id="{6785A3D6-1271-D247-9E96-1B376F4BE7BE}"/>
              </a:ext>
            </a:extLst>
          </p:cNvPr>
          <p:cNvSpPr txBox="1"/>
          <p:nvPr userDrawn="1"/>
        </p:nvSpPr>
        <p:spPr>
          <a:xfrm>
            <a:off x="683443" y="6308432"/>
            <a:ext cx="2858305"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Ascend &amp;</a:t>
            </a:r>
            <a:r>
              <a:rPr lang="zh-CN" alt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MindSpore</a:t>
            </a:r>
            <a:endPar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 name="TextBox 3">
            <a:extLst>
              <a:ext uri="{FF2B5EF4-FFF2-40B4-BE49-F238E27FC236}">
                <a16:creationId xmlns:a16="http://schemas.microsoft.com/office/drawing/2014/main" id="{EABEE2EE-BF4D-7A4A-B3C6-9E47668CCD98}"/>
              </a:ext>
            </a:extLst>
          </p:cNvPr>
          <p:cNvSpPr txBox="1"/>
          <p:nvPr userDrawn="1"/>
        </p:nvSpPr>
        <p:spPr>
          <a:xfrm>
            <a:off x="409749"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rgbClr val="1D1D1B"/>
                </a:solidFill>
                <a:latin typeface="Arial" panose="020B0604020202020204" pitchFamily="34" charset="0"/>
                <a:ea typeface="华文细黑" pitchFamily="2" charset="-122"/>
                <a:cs typeface="Arial" panose="020B0604020202020204" pitchFamily="34" charset="0"/>
              </a:rPr>
              <a:pPr defTabSz="890204" fontAlgn="auto">
                <a:spcBef>
                  <a:spcPts val="0"/>
                </a:spcBef>
                <a:spcAft>
                  <a:spcPts val="0"/>
                </a:spcAft>
                <a:defRPr/>
              </a:pPr>
              <a:t>‹#›</a:t>
            </a:fld>
            <a:endParaRPr lang="en-US" sz="974" dirty="0">
              <a:solidFill>
                <a:srgbClr val="1D1D1B"/>
              </a:solidFill>
              <a:latin typeface="Arial" panose="020B0604020202020204" pitchFamily="34" charset="0"/>
              <a:ea typeface="华文细黑" pitchFamily="2" charset="-122"/>
              <a:cs typeface="Arial" panose="020B0604020202020204" pitchFamily="34" charset="0"/>
            </a:endParaRPr>
          </a:p>
        </p:txBody>
      </p:sp>
      <p:sp>
        <p:nvSpPr>
          <p:cNvPr id="12" name="副标题 2">
            <a:extLst>
              <a:ext uri="{FF2B5EF4-FFF2-40B4-BE49-F238E27FC236}">
                <a16:creationId xmlns:a16="http://schemas.microsoft.com/office/drawing/2014/main" id="{6AC1DEEA-44E7-5A4B-8BAC-917AAEA4F58B}"/>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3">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4">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203883842"/>
      </p:ext>
    </p:extLst>
  </p:cSld>
  <p:clrMap bg1="lt1" tx1="dk1" bg2="lt2" tx2="dk2" accent1="accent1" accent2="accent2" accent3="accent3" accent4="accent4" accent5="accent5" accent6="accent6" hlink="hlink" folHlink="folHlink"/>
  <p:sldLayoutIdLst>
    <p:sldLayoutId id="2147483906" r:id="rId1"/>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hf hdr="0" ftr="0" dt="0"/>
  <p:txStyles>
    <p:titleStyle>
      <a:lvl1pPr algn="l" rtl="0" eaLnBrk="1" fontAlgn="base" hangingPunct="1">
        <a:spcBef>
          <a:spcPct val="0"/>
        </a:spcBef>
        <a:spcAft>
          <a:spcPct val="0"/>
        </a:spcAft>
        <a:defRPr sz="3199" b="1">
          <a:solidFill>
            <a:srgbClr val="990000"/>
          </a:solidFill>
          <a:latin typeface="+mj-lt"/>
          <a:ea typeface="+mj-ea"/>
          <a:cs typeface="+mj-cs"/>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p:titleStyle>
    <p:bodyStyle>
      <a:lvl1pPr marL="342639" indent="-342639" algn="l" rtl="0" eaLnBrk="1" fontAlgn="base" hangingPunct="1">
        <a:spcBef>
          <a:spcPct val="20000"/>
        </a:spcBef>
        <a:spcAft>
          <a:spcPct val="0"/>
        </a:spcAft>
        <a:buClr>
          <a:srgbClr val="990000"/>
        </a:buClr>
        <a:buChar char="•"/>
        <a:defRPr sz="2399" b="1">
          <a:solidFill>
            <a:schemeClr val="tx1"/>
          </a:solidFill>
          <a:latin typeface="+mn-lt"/>
          <a:ea typeface="+mn-ea"/>
          <a:cs typeface="+mn-cs"/>
        </a:defRPr>
      </a:lvl1pPr>
      <a:lvl2pPr marL="742387" indent="-285534" algn="l" rtl="0" eaLnBrk="1" fontAlgn="base" hangingPunct="1">
        <a:spcBef>
          <a:spcPct val="20000"/>
        </a:spcBef>
        <a:spcAft>
          <a:spcPct val="0"/>
        </a:spcAft>
        <a:buFont typeface="Arial" charset="0"/>
        <a:buChar char="›"/>
        <a:defRPr sz="1999">
          <a:solidFill>
            <a:schemeClr val="tx1"/>
          </a:solidFill>
          <a:latin typeface="+mn-lt"/>
          <a:ea typeface="+mn-ea"/>
          <a:cs typeface="+mn-cs"/>
        </a:defRPr>
      </a:lvl2pPr>
      <a:lvl3pPr marL="1142134" indent="-228427" algn="l" rtl="0" eaLnBrk="1" fontAlgn="base" hangingPunct="1">
        <a:spcBef>
          <a:spcPct val="20000"/>
        </a:spcBef>
        <a:spcAft>
          <a:spcPct val="0"/>
        </a:spcAft>
        <a:buFont typeface="FrutigerNext LT Medium" pitchFamily="34" charset="0"/>
        <a:buChar char="»"/>
        <a:defRPr>
          <a:solidFill>
            <a:schemeClr val="tx1"/>
          </a:solidFill>
          <a:latin typeface="+mn-lt"/>
          <a:ea typeface="+mn-ea"/>
          <a:cs typeface="+mn-cs"/>
        </a:defRPr>
      </a:lvl3pPr>
      <a:lvl4pPr marL="1598987" indent="-228427" algn="l" rtl="0" eaLnBrk="1" fontAlgn="base" hangingPunct="1">
        <a:spcBef>
          <a:spcPct val="20000"/>
        </a:spcBef>
        <a:spcAft>
          <a:spcPct val="0"/>
        </a:spcAft>
        <a:buChar char="–"/>
        <a:defRPr sz="1599">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9pPr>
    </p:bodyStyle>
    <p:otherStyle>
      <a:defPPr>
        <a:defRPr lang="zh-CN"/>
      </a:defPPr>
      <a:lvl1pPr marL="0" algn="l" defTabSz="913707" rtl="0" eaLnBrk="1" latinLnBrk="0" hangingPunct="1">
        <a:defRPr sz="1733" kern="1200">
          <a:solidFill>
            <a:schemeClr val="tx1"/>
          </a:solidFill>
          <a:latin typeface="+mn-lt"/>
          <a:ea typeface="+mn-ea"/>
          <a:cs typeface="+mn-cs"/>
        </a:defRPr>
      </a:lvl1pPr>
      <a:lvl2pPr marL="456854" algn="l" defTabSz="913707" rtl="0" eaLnBrk="1" latinLnBrk="0" hangingPunct="1">
        <a:defRPr sz="1733" kern="1200">
          <a:solidFill>
            <a:schemeClr val="tx1"/>
          </a:solidFill>
          <a:latin typeface="+mn-lt"/>
          <a:ea typeface="+mn-ea"/>
          <a:cs typeface="+mn-cs"/>
        </a:defRPr>
      </a:lvl2pPr>
      <a:lvl3pPr marL="913707" algn="l" defTabSz="913707" rtl="0" eaLnBrk="1" latinLnBrk="0" hangingPunct="1">
        <a:defRPr sz="1733" kern="1200">
          <a:solidFill>
            <a:schemeClr val="tx1"/>
          </a:solidFill>
          <a:latin typeface="+mn-lt"/>
          <a:ea typeface="+mn-ea"/>
          <a:cs typeface="+mn-cs"/>
        </a:defRPr>
      </a:lvl3pPr>
      <a:lvl4pPr marL="1370561" algn="l" defTabSz="913707" rtl="0" eaLnBrk="1" latinLnBrk="0" hangingPunct="1">
        <a:defRPr sz="1733" kern="1200">
          <a:solidFill>
            <a:schemeClr val="tx1"/>
          </a:solidFill>
          <a:latin typeface="+mn-lt"/>
          <a:ea typeface="+mn-ea"/>
          <a:cs typeface="+mn-cs"/>
        </a:defRPr>
      </a:lvl4pPr>
      <a:lvl5pPr marL="1827414" algn="l" defTabSz="913707" rtl="0" eaLnBrk="1" latinLnBrk="0" hangingPunct="1">
        <a:defRPr sz="1733" kern="1200">
          <a:solidFill>
            <a:schemeClr val="tx1"/>
          </a:solidFill>
          <a:latin typeface="+mn-lt"/>
          <a:ea typeface="+mn-ea"/>
          <a:cs typeface="+mn-cs"/>
        </a:defRPr>
      </a:lvl5pPr>
      <a:lvl6pPr marL="2284268" algn="l" defTabSz="913707" rtl="0" eaLnBrk="1" latinLnBrk="0" hangingPunct="1">
        <a:defRPr sz="1733" kern="1200">
          <a:solidFill>
            <a:schemeClr val="tx1"/>
          </a:solidFill>
          <a:latin typeface="+mn-lt"/>
          <a:ea typeface="+mn-ea"/>
          <a:cs typeface="+mn-cs"/>
        </a:defRPr>
      </a:lvl6pPr>
      <a:lvl7pPr marL="2741120" algn="l" defTabSz="913707" rtl="0" eaLnBrk="1" latinLnBrk="0" hangingPunct="1">
        <a:defRPr sz="1733" kern="1200">
          <a:solidFill>
            <a:schemeClr val="tx1"/>
          </a:solidFill>
          <a:latin typeface="+mn-lt"/>
          <a:ea typeface="+mn-ea"/>
          <a:cs typeface="+mn-cs"/>
        </a:defRPr>
      </a:lvl7pPr>
      <a:lvl8pPr marL="3197974" algn="l" defTabSz="913707" rtl="0" eaLnBrk="1" latinLnBrk="0" hangingPunct="1">
        <a:defRPr sz="1733" kern="1200">
          <a:solidFill>
            <a:schemeClr val="tx1"/>
          </a:solidFill>
          <a:latin typeface="+mn-lt"/>
          <a:ea typeface="+mn-ea"/>
          <a:cs typeface="+mn-cs"/>
        </a:defRPr>
      </a:lvl8pPr>
      <a:lvl9pPr marL="3654826" algn="l" defTabSz="913707" rtl="0" eaLnBrk="1" latinLnBrk="0" hangingPunct="1">
        <a:defRPr sz="1733"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384056"/>
        </a:solidFill>
        <a:effectLst/>
      </p:bgPr>
    </p:bg>
    <p:spTree>
      <p:nvGrpSpPr>
        <p:cNvPr id="1" name=""/>
        <p:cNvGrpSpPr/>
        <p:nvPr/>
      </p:nvGrpSpPr>
      <p:grpSpPr>
        <a:xfrm>
          <a:off x="0" y="0"/>
          <a:ext cx="0" cy="0"/>
          <a:chOff x="0" y="0"/>
          <a:chExt cx="0" cy="0"/>
        </a:xfrm>
      </p:grpSpPr>
      <p:sp>
        <p:nvSpPr>
          <p:cNvPr id="8" name="TextBox 2">
            <a:extLst>
              <a:ext uri="{FF2B5EF4-FFF2-40B4-BE49-F238E27FC236}">
                <a16:creationId xmlns:a16="http://schemas.microsoft.com/office/drawing/2014/main" id="{6785A3D6-1271-D247-9E96-1B376F4BE7BE}"/>
              </a:ext>
            </a:extLst>
          </p:cNvPr>
          <p:cNvSpPr txBox="1"/>
          <p:nvPr userDrawn="1"/>
        </p:nvSpPr>
        <p:spPr>
          <a:xfrm>
            <a:off x="575780" y="6308432"/>
            <a:ext cx="2930313"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Ascend &amp;</a:t>
            </a:r>
            <a:r>
              <a:rPr lang="zh-CN" alt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MindSpore</a:t>
            </a:r>
            <a:endPar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TextBox 3">
            <a:extLst>
              <a:ext uri="{FF2B5EF4-FFF2-40B4-BE49-F238E27FC236}">
                <a16:creationId xmlns:a16="http://schemas.microsoft.com/office/drawing/2014/main" id="{EABEE2EE-BF4D-7A4A-B3C6-9E47668CCD98}"/>
              </a:ext>
            </a:extLst>
          </p:cNvPr>
          <p:cNvSpPr txBox="1"/>
          <p:nvPr userDrawn="1"/>
        </p:nvSpPr>
        <p:spPr>
          <a:xfrm>
            <a:off x="374093"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chemeClr val="bg1"/>
                </a:solidFill>
                <a:latin typeface="微软雅黑" panose="020B0503020204020204" pitchFamily="34" charset="-122"/>
                <a:ea typeface="微软雅黑" panose="020B0503020204020204" pitchFamily="34" charset="-122"/>
                <a:cs typeface="Arial" panose="020B0604020202020204" pitchFamily="34" charset="0"/>
              </a:rPr>
              <a:pPr defTabSz="890204" fontAlgn="auto">
                <a:spcBef>
                  <a:spcPts val="0"/>
                </a:spcBef>
                <a:spcAft>
                  <a:spcPts val="0"/>
                </a:spcAft>
                <a:defRPr/>
              </a:pPr>
              <a:t>‹#›</a:t>
            </a:fld>
            <a:endParaRPr lang="en-US" sz="974"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0" name="副标题 2">
            <a:extLst>
              <a:ext uri="{FF2B5EF4-FFF2-40B4-BE49-F238E27FC236}">
                <a16:creationId xmlns:a16="http://schemas.microsoft.com/office/drawing/2014/main" id="{534B911D-B772-C047-B4A8-784442DDFD3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solidFill>
                <a:latin typeface="Microsoft YaHei" panose="020B0503020204020204" pitchFamily="34" charset="-122"/>
                <a:ea typeface="Microsoft YaHei" panose="020B0503020204020204" pitchFamily="34" charset="-122"/>
                <a:hlinkClick r:id="rId3">
                  <a:extLst>
                    <a:ext uri="{A12FA001-AC4F-418D-AE19-62706E023703}">
                      <ahyp:hlinkClr xmlns:ahyp="http://schemas.microsoft.com/office/drawing/2018/hyperlinkcolor" val="tx"/>
                    </a:ext>
                  </a:extLst>
                </a:hlinkClick>
              </a:rPr>
              <a:t>www.hiascend.com</a:t>
            </a:r>
            <a:endParaRPr lang="en-US" altLang="zh-CN" sz="1333" b="0" dirty="0">
              <a:solidFill>
                <a:schemeClr val="bg1"/>
              </a:solidFill>
              <a:latin typeface="Microsoft YaHei" panose="020B0503020204020204" pitchFamily="34" charset="-122"/>
              <a:ea typeface="Microsoft YaHei" panose="020B0503020204020204" pitchFamily="34" charset="-122"/>
            </a:endParaRPr>
          </a:p>
          <a:p>
            <a:pPr marL="0" indent="0" algn="ctr">
              <a:buFontTx/>
              <a:buNone/>
              <a:defRPr/>
            </a:pPr>
            <a:r>
              <a:rPr lang="en-US" altLang="zh-CN" sz="1333" b="0" dirty="0">
                <a:solidFill>
                  <a:schemeClr val="bg1"/>
                </a:solidFill>
                <a:latin typeface="Microsoft YaHei" panose="020B0503020204020204" pitchFamily="34" charset="-122"/>
                <a:ea typeface="Microsoft YaHei" panose="020B0503020204020204" pitchFamily="34" charset="-122"/>
                <a:hlinkClick r:id="rId4">
                  <a:extLst>
                    <a:ext uri="{A12FA001-AC4F-418D-AE19-62706E023703}">
                      <ahyp:hlinkClr xmlns:ahyp="http://schemas.microsoft.com/office/drawing/2018/hyperlinkcolor" val="tx"/>
                    </a:ext>
                  </a:extLst>
                </a:hlinkClick>
              </a:rPr>
              <a:t>www.mindspore.cn</a:t>
            </a:r>
            <a:endParaRPr lang="en-US" altLang="zh-CN" sz="1333" b="0"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999680077"/>
      </p:ext>
    </p:extLst>
  </p:cSld>
  <p:clrMap bg1="lt1" tx1="dk1" bg2="lt2" tx2="dk2" accent1="accent1" accent2="accent2" accent3="accent3" accent4="accent4" accent5="accent5" accent6="accent6" hlink="hlink" folHlink="folHlink"/>
  <p:sldLayoutIdLst>
    <p:sldLayoutId id="2147483903" r:id="rId1"/>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6" name="矩形 75"/>
          <p:cNvSpPr/>
          <p:nvPr userDrawn="1"/>
        </p:nvSpPr>
        <p:spPr bwMode="auto">
          <a:xfrm>
            <a:off x="2292125" y="222933"/>
            <a:ext cx="6891755" cy="6446427"/>
          </a:xfrm>
          <a:prstGeom prst="rect">
            <a:avLst/>
          </a:prstGeom>
          <a:blipFill dpi="0" rotWithShape="1">
            <a:blip r:embed="rId3" cstate="screen">
              <a:alphaModFix amt="33000"/>
              <a:extLst>
                <a:ext uri="{28A0092B-C50C-407E-A947-70E740481C1C}">
                  <a14:useLocalDpi xmlns:a14="http://schemas.microsoft.com/office/drawing/2010/main"/>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8" name="TextBox 77"/>
          <p:cNvSpPr txBox="1"/>
          <p:nvPr userDrawn="1"/>
        </p:nvSpPr>
        <p:spPr>
          <a:xfrm>
            <a:off x="995536" y="3909114"/>
            <a:ext cx="9484933" cy="912429"/>
          </a:xfrm>
          <a:prstGeom prst="rect">
            <a:avLst/>
          </a:prstGeom>
          <a:noFill/>
        </p:spPr>
        <p:txBody>
          <a:bodyPr wrap="square" rtlCol="0">
            <a:spAutoFit/>
          </a:bodyPr>
          <a:lstStyle/>
          <a:p>
            <a:r>
              <a:rPr lang="en-US" altLang="zh-CN" sz="1066" b="1"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Copyright©2014 Huawei Technologies Co., Ltd. All Rights Reserved.</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a:p>
            <a:r>
              <a:rPr lang="en-US"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The 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Huawei may change the information at any time without notice. </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p:txBody>
      </p:sp>
      <p:pic>
        <p:nvPicPr>
          <p:cNvPr id="2050" name="Picture 2"/>
          <p:cNvPicPr>
            <a:picLocks noChangeAspect="1" noChangeArrowheads="1"/>
          </p:cNvPicPr>
          <p:nvPr userDrawn="1"/>
        </p:nvPicPr>
        <p:blipFill>
          <a:blip r:embed="rId4" cstate="print">
            <a:extLst>
              <a:ext uri="{28A0092B-C50C-407E-A947-70E740481C1C}">
                <a14:useLocalDpi xmlns:a14="http://schemas.microsoft.com/office/drawing/2010/main"/>
              </a:ext>
            </a:extLst>
          </a:blip>
          <a:srcRect/>
          <a:stretch>
            <a:fillRect/>
          </a:stretch>
        </p:blipFill>
        <p:spPr bwMode="auto">
          <a:xfrm>
            <a:off x="3595099" y="1095719"/>
            <a:ext cx="4285807" cy="2137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3420406" y="713271"/>
            <a:ext cx="4635193" cy="861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副标题 2">
            <a:extLst>
              <a:ext uri="{FF2B5EF4-FFF2-40B4-BE49-F238E27FC236}">
                <a16:creationId xmlns:a16="http://schemas.microsoft.com/office/drawing/2014/main" id="{37B817A9-DDF9-C947-809E-CEA56D73EBC6}"/>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3761959715"/>
      </p:ext>
    </p:extLst>
  </p:cSld>
  <p:clrMap bg1="lt1" tx1="dk1" bg2="lt2" tx2="dk2" accent1="accent1" accent2="accent2" accent3="accent3" accent4="accent4" accent5="accent5" accent6="accent6" hlink="hlink" folHlink="folHlink"/>
  <p:sldLayoutIdLst>
    <p:sldLayoutId id="2147483883" r:id="rId1"/>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hf hdr="0" ftr="0" dt="0"/>
  <p:txStyles>
    <p:titleStyle>
      <a:lvl1pPr algn="l" rtl="0" eaLnBrk="0" fontAlgn="base" hangingPunct="0">
        <a:spcBef>
          <a:spcPct val="0"/>
        </a:spcBef>
        <a:spcAft>
          <a:spcPct val="0"/>
        </a:spcAft>
        <a:defRPr sz="4265" b="1">
          <a:solidFill>
            <a:srgbClr val="990000"/>
          </a:solidFill>
          <a:latin typeface="+mj-lt"/>
          <a:ea typeface="+mj-ea"/>
          <a:cs typeface="+mj-cs"/>
        </a:defRPr>
      </a:lvl1pPr>
      <a:lvl2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2pPr>
      <a:lvl3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3pPr>
      <a:lvl4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4pPr>
      <a:lvl5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0" fontAlgn="base" hangingPunct="0">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0" fontAlgn="base" hangingPunct="0">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0" fontAlgn="base" hangingPunct="0">
        <a:spcBef>
          <a:spcPct val="20000"/>
        </a:spcBef>
        <a:spcAft>
          <a:spcPct val="0"/>
        </a:spcAft>
        <a:buChar char="–"/>
        <a:defRPr sz="2133">
          <a:solidFill>
            <a:schemeClr val="tx1"/>
          </a:solidFill>
          <a:latin typeface="+mn-lt"/>
          <a:ea typeface="+mn-ea"/>
          <a:cs typeface="+mn-cs"/>
        </a:defRPr>
      </a:lvl4pPr>
      <a:lvl5pPr marL="2742308" indent="-304701" algn="l" rtl="0" eaLnBrk="0" fontAlgn="base" hangingPunct="0">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20.tiff"/><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emf"/><Relationship Id="rId7" Type="http://schemas.openxmlformats.org/officeDocument/2006/relationships/image" Target="../media/image31.tiff"/><Relationship Id="rId2" Type="http://schemas.openxmlformats.org/officeDocument/2006/relationships/image" Target="../media/image26.tiff"/><Relationship Id="rId1" Type="http://schemas.openxmlformats.org/officeDocument/2006/relationships/slideLayout" Target="../slideLayouts/slideLayout7.xml"/><Relationship Id="rId6" Type="http://schemas.openxmlformats.org/officeDocument/2006/relationships/image" Target="../media/image30.tiff"/><Relationship Id="rId5" Type="http://schemas.openxmlformats.org/officeDocument/2006/relationships/image" Target="../media/image29.tiff"/><Relationship Id="rId4" Type="http://schemas.openxmlformats.org/officeDocument/2006/relationships/image" Target="../media/image28.tiff"/></Relationships>
</file>

<file path=ppt/slides/_rels/slide12.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34.tiff"/><Relationship Id="rId2" Type="http://schemas.openxmlformats.org/officeDocument/2006/relationships/image" Target="../media/image33.tiff"/><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15.xml.rels><?xml version="1.0" encoding="UTF-8" standalone="yes"?>
<Relationships xmlns="http://schemas.openxmlformats.org/package/2006/relationships"><Relationship Id="rId3" Type="http://schemas.openxmlformats.org/officeDocument/2006/relationships/image" Target="../media/image34.tiff"/><Relationship Id="rId2" Type="http://schemas.openxmlformats.org/officeDocument/2006/relationships/image" Target="../media/image33.tiff"/><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16.xml.rels><?xml version="1.0" encoding="UTF-8" standalone="yes"?>
<Relationships xmlns="http://schemas.openxmlformats.org/package/2006/relationships"><Relationship Id="rId3" Type="http://schemas.openxmlformats.org/officeDocument/2006/relationships/image" Target="../media/image34.tiff"/><Relationship Id="rId2" Type="http://schemas.openxmlformats.org/officeDocument/2006/relationships/image" Target="../media/image33.tiff"/><Relationship Id="rId1" Type="http://schemas.openxmlformats.org/officeDocument/2006/relationships/slideLayout" Target="../slideLayouts/slideLayout7.xml"/><Relationship Id="rId5" Type="http://schemas.openxmlformats.org/officeDocument/2006/relationships/image" Target="../media/image36.emf"/><Relationship Id="rId4" Type="http://schemas.openxmlformats.org/officeDocument/2006/relationships/image" Target="../media/image35.png"/></Relationships>
</file>

<file path=ppt/slides/_rels/slide17.xml.rels><?xml version="1.0" encoding="UTF-8" standalone="yes"?>
<Relationships xmlns="http://schemas.openxmlformats.org/package/2006/relationships"><Relationship Id="rId3" Type="http://schemas.openxmlformats.org/officeDocument/2006/relationships/image" Target="../media/image34.tiff"/><Relationship Id="rId2" Type="http://schemas.openxmlformats.org/officeDocument/2006/relationships/image" Target="../media/image33.tiff"/><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tiff"/><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tiff"/><Relationship Id="rId4" Type="http://schemas.openxmlformats.org/officeDocument/2006/relationships/image" Target="../media/image11.tiff"/></Relationships>
</file>

<file path=ppt/slides/_rels/slide4.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4.emf"/><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image" Target="../media/image17.tiff"/><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20.tiff"/><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20.tiff"/><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image" Target="../media/image20.tiff"/><Relationship Id="rId1" Type="http://schemas.openxmlformats.org/officeDocument/2006/relationships/slideLayout" Target="../slideLayouts/slideLayout7.xml"/><Relationship Id="rId6" Type="http://schemas.openxmlformats.org/officeDocument/2006/relationships/image" Target="../media/image25.tiff"/><Relationship Id="rId5" Type="http://schemas.openxmlformats.org/officeDocument/2006/relationships/image" Target="../media/image24.tiff"/><Relationship Id="rId4" Type="http://schemas.openxmlformats.org/officeDocument/2006/relationships/image" Target="../media/image23.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889539" y="404664"/>
            <a:ext cx="5496874" cy="3096343"/>
          </a:xfrm>
          <a:solidFill>
            <a:srgbClr val="FFFFFF">
              <a:alpha val="9804"/>
            </a:srgbClr>
          </a:solidFill>
        </p:spPr>
        <p:txBody>
          <a:bodyPr anchor="ctr">
            <a:noAutofit/>
          </a:bodyPr>
          <a:lstStyle/>
          <a:p>
            <a:r>
              <a:rPr lang="zh-CN" altLang="en-US" sz="9600" dirty="0">
                <a:solidFill>
                  <a:schemeClr val="bg1"/>
                </a:solidFill>
                <a:latin typeface="Microsoft YaHei" panose="020B0503020204020204" pitchFamily="34" charset="-122"/>
                <a:ea typeface="Microsoft YaHei" panose="020B0503020204020204" pitchFamily="34" charset="-122"/>
              </a:rPr>
              <a:t>计算图</a:t>
            </a:r>
            <a:br>
              <a:rPr lang="en-US" altLang="zh-CN" sz="9600" dirty="0">
                <a:solidFill>
                  <a:schemeClr val="bg1"/>
                </a:solidFill>
                <a:latin typeface="Microsoft YaHei" panose="020B0503020204020204" pitchFamily="34" charset="-122"/>
                <a:ea typeface="Microsoft YaHei" panose="020B0503020204020204" pitchFamily="34" charset="-122"/>
              </a:rPr>
            </a:br>
            <a:r>
              <a:rPr lang="zh-CN" altLang="en-US" sz="9600" dirty="0">
                <a:solidFill>
                  <a:schemeClr val="bg1"/>
                </a:solidFill>
                <a:latin typeface="Microsoft YaHei" panose="020B0503020204020204" pitchFamily="34" charset="-122"/>
                <a:ea typeface="Microsoft YaHei" panose="020B0503020204020204" pitchFamily="34" charset="-122"/>
              </a:rPr>
              <a:t>与控制流</a:t>
            </a:r>
          </a:p>
        </p:txBody>
      </p:sp>
      <p:sp>
        <p:nvSpPr>
          <p:cNvPr id="6" name="副标题 2">
            <a:extLst>
              <a:ext uri="{FF2B5EF4-FFF2-40B4-BE49-F238E27FC236}">
                <a16:creationId xmlns:a16="http://schemas.microsoft.com/office/drawing/2014/main" id="{CFF1FABF-8BDE-C54A-A9C6-18A81E72C433}"/>
              </a:ext>
            </a:extLst>
          </p:cNvPr>
          <p:cNvSpPr>
            <a:spLocks noGrp="1"/>
          </p:cNvSpPr>
          <p:nvPr>
            <p:ph type="subTitle" idx="1"/>
          </p:nvPr>
        </p:nvSpPr>
        <p:spPr>
          <a:xfrm>
            <a:off x="4270252" y="3954787"/>
            <a:ext cx="2116161" cy="720081"/>
          </a:xfrm>
        </p:spPr>
        <p:txBody>
          <a:bodyPr anchor="ctr"/>
          <a:lstStyle/>
          <a:p>
            <a:pPr>
              <a:lnSpc>
                <a:spcPct val="100000"/>
              </a:lnSpc>
            </a:pPr>
            <a:r>
              <a:rPr lang="en-US" altLang="zh-CN" sz="6600" b="1" dirty="0">
                <a:solidFill>
                  <a:schemeClr val="bg1"/>
                </a:solidFill>
                <a:latin typeface="GEETYPE-SkyGB-Flash Reguar" panose="02010604000000000000" pitchFamily="2" charset="-122"/>
                <a:ea typeface="GEETYPE-SkyGB-Flash Reguar" panose="02010604000000000000" pitchFamily="2" charset="-122"/>
              </a:rPr>
              <a:t>ZOMI</a:t>
            </a:r>
            <a:endParaRPr lang="zh-CN" altLang="en-US" sz="6600" b="1" dirty="0">
              <a:solidFill>
                <a:schemeClr val="bg1"/>
              </a:solidFill>
              <a:latin typeface="GEETYPE-SkyGB-Flash Reguar" panose="02010604000000000000" pitchFamily="2" charset="-122"/>
              <a:ea typeface="GEETYPE-SkyGB-Flash Reguar" panose="02010604000000000000" pitchFamily="2" charset="-122"/>
            </a:endParaRPr>
          </a:p>
        </p:txBody>
      </p:sp>
      <p:pic>
        <p:nvPicPr>
          <p:cNvPr id="7" name="图片 6">
            <a:extLst>
              <a:ext uri="{FF2B5EF4-FFF2-40B4-BE49-F238E27FC236}">
                <a16:creationId xmlns:a16="http://schemas.microsoft.com/office/drawing/2014/main" id="{9881655E-97A6-F947-8F72-F4046D85542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445630" y="3933056"/>
            <a:ext cx="636527" cy="636527"/>
          </a:xfrm>
          <a:prstGeom prst="ellipse">
            <a:avLst/>
          </a:prstGeom>
          <a:ln w="28575" cap="rnd">
            <a:solidFill>
              <a:schemeClr val="bg1"/>
            </a:solidFill>
            <a:prstDash val="solid"/>
          </a:ln>
          <a:effectLst/>
        </p:spPr>
      </p:pic>
    </p:spTree>
    <p:extLst>
      <p:ext uri="{BB962C8B-B14F-4D97-AF65-F5344CB8AC3E}">
        <p14:creationId xmlns:p14="http://schemas.microsoft.com/office/powerpoint/2010/main" val="673046949"/>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a:extLst>
              <a:ext uri="{FF2B5EF4-FFF2-40B4-BE49-F238E27FC236}">
                <a16:creationId xmlns:a16="http://schemas.microsoft.com/office/drawing/2014/main" id="{CC2667B9-E8B3-D941-A49D-6BD53CEBD7D5}"/>
              </a:ext>
            </a:extLst>
          </p:cNvPr>
          <p:cNvSpPr>
            <a:spLocks noGrp="1"/>
          </p:cNvSpPr>
          <p:nvPr>
            <p:ph type="title"/>
          </p:nvPr>
        </p:nvSpPr>
        <p:spPr>
          <a:xfrm>
            <a:off x="623635" y="620688"/>
            <a:ext cx="10963473" cy="589190"/>
          </a:xfrm>
        </p:spPr>
        <p:txBody>
          <a:bodyPr/>
          <a:lstStyle/>
          <a:p>
            <a:r>
              <a:rPr lang="zh-CN" altLang="en-US" sz="2800" dirty="0"/>
              <a:t>静态图：向数据流图中添加控制流原语</a:t>
            </a:r>
            <a:endParaRPr kumimoji="1" lang="zh-CN" altLang="en-US" sz="2800" dirty="0"/>
          </a:p>
        </p:txBody>
      </p:sp>
      <p:pic>
        <p:nvPicPr>
          <p:cNvPr id="7" name="图片 6">
            <a:extLst>
              <a:ext uri="{FF2B5EF4-FFF2-40B4-BE49-F238E27FC236}">
                <a16:creationId xmlns:a16="http://schemas.microsoft.com/office/drawing/2014/main" id="{EBCF601F-4154-574A-881F-E321BEEA279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172528" y="188640"/>
            <a:ext cx="2902517" cy="974094"/>
          </a:xfrm>
          <a:prstGeom prst="rect">
            <a:avLst/>
          </a:prstGeom>
        </p:spPr>
      </p:pic>
      <p:sp>
        <p:nvSpPr>
          <p:cNvPr id="4" name="内容占位符 3">
            <a:extLst>
              <a:ext uri="{FF2B5EF4-FFF2-40B4-BE49-F238E27FC236}">
                <a16:creationId xmlns:a16="http://schemas.microsoft.com/office/drawing/2014/main" id="{FFEADEFC-6CB6-2641-888C-D8CE4B851546}"/>
              </a:ext>
            </a:extLst>
          </p:cNvPr>
          <p:cNvSpPr>
            <a:spLocks noGrp="1"/>
          </p:cNvSpPr>
          <p:nvPr>
            <p:ph sz="half" idx="1"/>
          </p:nvPr>
        </p:nvSpPr>
        <p:spPr>
          <a:xfrm>
            <a:off x="623635" y="3212976"/>
            <a:ext cx="10963473" cy="1048182"/>
          </a:xfrm>
        </p:spPr>
        <p:txBody>
          <a:bodyPr/>
          <a:lstStyle/>
          <a:p>
            <a:r>
              <a:rPr lang="zh-CN" altLang="en-US" sz="2000" dirty="0">
                <a:solidFill>
                  <a:srgbClr val="59595A"/>
                </a:solidFill>
              </a:rPr>
              <a:t>控制流原语语义设计首要服务于运行时系统的并发执行模型，与深度学习概念差异大；</a:t>
            </a:r>
            <a:endParaRPr lang="en-US" altLang="zh-CN" sz="2000" dirty="0">
              <a:solidFill>
                <a:srgbClr val="59595A"/>
              </a:solidFill>
            </a:endParaRPr>
          </a:p>
          <a:p>
            <a:r>
              <a:rPr lang="zh-CN" altLang="en-US" sz="2000" dirty="0">
                <a:solidFill>
                  <a:srgbClr val="59595A"/>
                </a:solidFill>
              </a:rPr>
              <a:t>对控制流原语进行再次封装，以控制流</a:t>
            </a:r>
            <a:r>
              <a:rPr lang="en-US" altLang="zh-CN" sz="2000" dirty="0">
                <a:solidFill>
                  <a:srgbClr val="59595A"/>
                </a:solidFill>
              </a:rPr>
              <a:t>API</a:t>
            </a:r>
            <a:r>
              <a:rPr lang="zh-CN" altLang="en-US" sz="2000" dirty="0">
                <a:solidFill>
                  <a:srgbClr val="59595A"/>
                </a:solidFill>
              </a:rPr>
              <a:t>的方式供前端用户使用，导致计算图复杂；</a:t>
            </a:r>
          </a:p>
        </p:txBody>
      </p:sp>
      <p:sp>
        <p:nvSpPr>
          <p:cNvPr id="13" name="内容占位符 2">
            <a:extLst>
              <a:ext uri="{FF2B5EF4-FFF2-40B4-BE49-F238E27FC236}">
                <a16:creationId xmlns:a16="http://schemas.microsoft.com/office/drawing/2014/main" id="{2BFE4CD6-77C2-1F41-B1E7-FFB3A5CF90A2}"/>
              </a:ext>
            </a:extLst>
          </p:cNvPr>
          <p:cNvSpPr txBox="1">
            <a:spLocks/>
          </p:cNvSpPr>
          <p:nvPr/>
        </p:nvSpPr>
        <p:spPr>
          <a:xfrm>
            <a:off x="595494" y="1372706"/>
            <a:ext cx="8355066" cy="1048182"/>
          </a:xfrm>
          <a:prstGeom prst="rect">
            <a:avLst/>
          </a:prstGeom>
          <a:solidFill>
            <a:schemeClr val="bg1"/>
          </a:solidFill>
        </p:spPr>
        <p:txBody>
          <a:bodyP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r>
              <a:rPr lang="zh-CN" altLang="en-US" sz="2000" dirty="0">
                <a:solidFill>
                  <a:srgbClr val="59595A"/>
                </a:solidFill>
                <a:latin typeface="+mj-ea"/>
                <a:ea typeface="+mj-ea"/>
              </a:rPr>
              <a:t>声明式编程计算前获得计算图的统一描述，使得编译期器能够全局优化</a:t>
            </a:r>
          </a:p>
          <a:p>
            <a:r>
              <a:rPr lang="zh-CN" altLang="en-US" sz="2000" dirty="0">
                <a:solidFill>
                  <a:srgbClr val="59595A"/>
                </a:solidFill>
                <a:latin typeface="+mj-ea"/>
                <a:ea typeface="+mj-ea"/>
              </a:rPr>
              <a:t>执行流无需在前端语言与运行时反复切换，可以有更高的执行效率</a:t>
            </a:r>
          </a:p>
          <a:p>
            <a:endParaRPr kumimoji="1" lang="zh-CN" altLang="en-US" sz="2000" dirty="0">
              <a:solidFill>
                <a:srgbClr val="59595A"/>
              </a:solidFill>
              <a:latin typeface="+mj-ea"/>
              <a:ea typeface="+mj-ea"/>
            </a:endParaRPr>
          </a:p>
        </p:txBody>
      </p:sp>
      <p:sp>
        <p:nvSpPr>
          <p:cNvPr id="14" name="矩形 13">
            <a:extLst>
              <a:ext uri="{FF2B5EF4-FFF2-40B4-BE49-F238E27FC236}">
                <a16:creationId xmlns:a16="http://schemas.microsoft.com/office/drawing/2014/main" id="{152061A1-F580-A74D-B8EA-5FA9BA246BF5}"/>
              </a:ext>
            </a:extLst>
          </p:cNvPr>
          <p:cNvSpPr/>
          <p:nvPr/>
        </p:nvSpPr>
        <p:spPr>
          <a:xfrm>
            <a:off x="9975681" y="1340768"/>
            <a:ext cx="1723549" cy="461665"/>
          </a:xfrm>
          <a:prstGeom prst="rect">
            <a:avLst/>
          </a:prstGeom>
        </p:spPr>
        <p:txBody>
          <a:bodyPr wrap="none">
            <a:spAutoFit/>
          </a:bodyPr>
          <a:lstStyle/>
          <a:p>
            <a:pPr algn="ctr"/>
            <a:r>
              <a:rPr lang="zh-CN" altLang="en-US" sz="2400" b="1" dirty="0">
                <a:solidFill>
                  <a:srgbClr val="FFC000"/>
                </a:solidFill>
                <a:latin typeface="+mj-ea"/>
                <a:ea typeface="+mj-ea"/>
              </a:rPr>
              <a:t>控制流原语</a:t>
            </a:r>
          </a:p>
        </p:txBody>
      </p:sp>
      <p:sp>
        <p:nvSpPr>
          <p:cNvPr id="15" name="虚尾箭头 14">
            <a:extLst>
              <a:ext uri="{FF2B5EF4-FFF2-40B4-BE49-F238E27FC236}">
                <a16:creationId xmlns:a16="http://schemas.microsoft.com/office/drawing/2014/main" id="{BC0254FD-4851-104E-A3A9-66D09F97AC08}"/>
              </a:ext>
            </a:extLst>
          </p:cNvPr>
          <p:cNvSpPr/>
          <p:nvPr/>
        </p:nvSpPr>
        <p:spPr bwMode="auto">
          <a:xfrm>
            <a:off x="9122717" y="1636947"/>
            <a:ext cx="583054" cy="510267"/>
          </a:xfrm>
          <a:prstGeom prst="stripedRightArrow">
            <a:avLst/>
          </a:prstGeom>
          <a:solidFill>
            <a:srgbClr val="34393C"/>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sp>
        <p:nvSpPr>
          <p:cNvPr id="16" name="矩形 15">
            <a:extLst>
              <a:ext uri="{FF2B5EF4-FFF2-40B4-BE49-F238E27FC236}">
                <a16:creationId xmlns:a16="http://schemas.microsoft.com/office/drawing/2014/main" id="{EC1909DA-1839-D040-BBC4-D5CA68340F01}"/>
              </a:ext>
            </a:extLst>
          </p:cNvPr>
          <p:cNvSpPr/>
          <p:nvPr/>
        </p:nvSpPr>
        <p:spPr>
          <a:xfrm>
            <a:off x="10164707" y="1812800"/>
            <a:ext cx="1345497" cy="523220"/>
          </a:xfrm>
          <a:prstGeom prst="rect">
            <a:avLst/>
          </a:prstGeom>
        </p:spPr>
        <p:txBody>
          <a:bodyPr wrap="none">
            <a:spAutoFit/>
          </a:bodyPr>
          <a:lstStyle/>
          <a:p>
            <a:pPr algn="ctr"/>
            <a:r>
              <a:rPr lang="zh-CN" altLang="en-US" sz="1400" dirty="0">
                <a:solidFill>
                  <a:srgbClr val="59595A"/>
                </a:solidFill>
                <a:latin typeface="+mj-ea"/>
                <a:ea typeface="+mj-ea"/>
              </a:rPr>
              <a:t>第一等级</a:t>
            </a:r>
            <a:endParaRPr lang="en-US" altLang="zh-CN" sz="1400" dirty="0">
              <a:solidFill>
                <a:srgbClr val="59595A"/>
              </a:solidFill>
              <a:latin typeface="+mj-ea"/>
              <a:ea typeface="+mj-ea"/>
            </a:endParaRPr>
          </a:p>
          <a:p>
            <a:pPr algn="ctr"/>
            <a:r>
              <a:rPr lang="zh-CN" altLang="en-US" sz="1400" dirty="0">
                <a:solidFill>
                  <a:srgbClr val="59595A"/>
                </a:solidFill>
                <a:latin typeface="+mj-ea"/>
                <a:ea typeface="+mj-ea"/>
              </a:rPr>
              <a:t>（</a:t>
            </a:r>
            <a:r>
              <a:rPr lang="en-US" altLang="zh-CN" sz="1400" dirty="0">
                <a:solidFill>
                  <a:srgbClr val="59595A"/>
                </a:solidFill>
                <a:latin typeface="+mj-ea"/>
                <a:ea typeface="+mj-ea"/>
              </a:rPr>
              <a:t>first-class</a:t>
            </a:r>
            <a:r>
              <a:rPr lang="zh-CN" altLang="en-US" sz="1400" dirty="0">
                <a:solidFill>
                  <a:srgbClr val="59595A"/>
                </a:solidFill>
                <a:latin typeface="+mj-ea"/>
                <a:ea typeface="+mj-ea"/>
              </a:rPr>
              <a:t>）</a:t>
            </a:r>
          </a:p>
        </p:txBody>
      </p:sp>
      <p:sp>
        <p:nvSpPr>
          <p:cNvPr id="17" name="矩形 16">
            <a:extLst>
              <a:ext uri="{FF2B5EF4-FFF2-40B4-BE49-F238E27FC236}">
                <a16:creationId xmlns:a16="http://schemas.microsoft.com/office/drawing/2014/main" id="{B72DE7BF-A3F3-5D4F-9ABF-F0EE8F30555D}"/>
              </a:ext>
            </a:extLst>
          </p:cNvPr>
          <p:cNvSpPr/>
          <p:nvPr/>
        </p:nvSpPr>
        <p:spPr>
          <a:xfrm>
            <a:off x="641544" y="2783687"/>
            <a:ext cx="697627" cy="400110"/>
          </a:xfrm>
          <a:prstGeom prst="rect">
            <a:avLst/>
          </a:prstGeom>
        </p:spPr>
        <p:txBody>
          <a:bodyPr wrap="none">
            <a:spAutoFit/>
          </a:bodyPr>
          <a:lstStyle/>
          <a:p>
            <a:pPr algn="ctr"/>
            <a:r>
              <a:rPr lang="zh-CN" altLang="en-US" sz="2000" b="1" dirty="0">
                <a:solidFill>
                  <a:srgbClr val="FFC000"/>
                </a:solidFill>
                <a:latin typeface="+mj-ea"/>
                <a:ea typeface="+mj-ea"/>
              </a:rPr>
              <a:t>缺点</a:t>
            </a:r>
          </a:p>
        </p:txBody>
      </p:sp>
      <p:sp>
        <p:nvSpPr>
          <p:cNvPr id="18" name="矩形 17">
            <a:extLst>
              <a:ext uri="{FF2B5EF4-FFF2-40B4-BE49-F238E27FC236}">
                <a16:creationId xmlns:a16="http://schemas.microsoft.com/office/drawing/2014/main" id="{2DEF4258-4788-9F45-9961-372F4BC029FE}"/>
              </a:ext>
            </a:extLst>
          </p:cNvPr>
          <p:cNvSpPr/>
          <p:nvPr/>
        </p:nvSpPr>
        <p:spPr>
          <a:xfrm>
            <a:off x="641544" y="4483701"/>
            <a:ext cx="697627" cy="400110"/>
          </a:xfrm>
          <a:prstGeom prst="rect">
            <a:avLst/>
          </a:prstGeom>
        </p:spPr>
        <p:txBody>
          <a:bodyPr wrap="none">
            <a:spAutoFit/>
          </a:bodyPr>
          <a:lstStyle/>
          <a:p>
            <a:pPr algn="ctr"/>
            <a:r>
              <a:rPr lang="zh-CN" altLang="en-US" sz="2000" b="1" dirty="0">
                <a:solidFill>
                  <a:srgbClr val="FFC000"/>
                </a:solidFill>
                <a:latin typeface="+mj-ea"/>
                <a:ea typeface="+mj-ea"/>
              </a:rPr>
              <a:t>优点</a:t>
            </a:r>
          </a:p>
        </p:txBody>
      </p:sp>
      <p:sp>
        <p:nvSpPr>
          <p:cNvPr id="19" name="内容占位符 3">
            <a:extLst>
              <a:ext uri="{FF2B5EF4-FFF2-40B4-BE49-F238E27FC236}">
                <a16:creationId xmlns:a16="http://schemas.microsoft.com/office/drawing/2014/main" id="{31240D30-96FE-974C-835E-C0A645F35E4C}"/>
              </a:ext>
            </a:extLst>
          </p:cNvPr>
          <p:cNvSpPr txBox="1">
            <a:spLocks/>
          </p:cNvSpPr>
          <p:nvPr/>
        </p:nvSpPr>
        <p:spPr>
          <a:xfrm>
            <a:off x="671410" y="4993141"/>
            <a:ext cx="10963473" cy="1048182"/>
          </a:xfrm>
          <a:prstGeom prst="rect">
            <a:avLst/>
          </a:prstGeom>
          <a:solidFill>
            <a:schemeClr val="bg1"/>
          </a:solidFill>
        </p:spPr>
        <p:txBody>
          <a:bodyP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r>
              <a:rPr lang="zh-CN" altLang="en-US" sz="2000" dirty="0">
                <a:solidFill>
                  <a:srgbClr val="59595A"/>
                </a:solidFill>
              </a:rPr>
              <a:t>向计算图中引入控制流原语利于编译期得到全计算过程描述，发掘运行时效率提升点；</a:t>
            </a:r>
            <a:endParaRPr lang="en-US" altLang="zh-CN" sz="2000" dirty="0">
              <a:solidFill>
                <a:srgbClr val="59595A"/>
              </a:solidFill>
            </a:endParaRPr>
          </a:p>
          <a:p>
            <a:r>
              <a:rPr lang="zh-CN" altLang="en-US" sz="2000" dirty="0">
                <a:solidFill>
                  <a:srgbClr val="59595A"/>
                </a:solidFill>
              </a:rPr>
              <a:t>解耦宿主语言与执行过程，加速运行时执行效率；</a:t>
            </a:r>
          </a:p>
        </p:txBody>
      </p:sp>
    </p:spTree>
    <p:extLst>
      <p:ext uri="{BB962C8B-B14F-4D97-AF65-F5344CB8AC3E}">
        <p14:creationId xmlns:p14="http://schemas.microsoft.com/office/powerpoint/2010/main" val="2871702856"/>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54BC49-C430-1A42-A931-BAFFA5D14C88}"/>
              </a:ext>
            </a:extLst>
          </p:cNvPr>
          <p:cNvSpPr>
            <a:spLocks noGrp="1"/>
          </p:cNvSpPr>
          <p:nvPr>
            <p:ph type="title"/>
          </p:nvPr>
        </p:nvSpPr>
        <p:spPr/>
        <p:txBody>
          <a:bodyPr/>
          <a:lstStyle/>
          <a:p>
            <a:r>
              <a:rPr lang="zh-CN" altLang="en-US" sz="2800" dirty="0"/>
              <a:t>动态图：复用宿主语言控制流语句</a:t>
            </a:r>
            <a:endParaRPr kumimoji="1" lang="zh-CN" altLang="en-US" sz="2800" dirty="0"/>
          </a:p>
        </p:txBody>
      </p:sp>
      <p:pic>
        <p:nvPicPr>
          <p:cNvPr id="4" name="图片 3">
            <a:extLst>
              <a:ext uri="{FF2B5EF4-FFF2-40B4-BE49-F238E27FC236}">
                <a16:creationId xmlns:a16="http://schemas.microsoft.com/office/drawing/2014/main" id="{295350B1-3DB6-FD49-888F-15F647F18D4E}"/>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9122717" y="116631"/>
            <a:ext cx="2844316" cy="1008113"/>
          </a:xfrm>
          <a:prstGeom prst="rect">
            <a:avLst/>
          </a:prstGeom>
        </p:spPr>
      </p:pic>
      <p:sp>
        <p:nvSpPr>
          <p:cNvPr id="7" name="矩形 6">
            <a:extLst>
              <a:ext uri="{FF2B5EF4-FFF2-40B4-BE49-F238E27FC236}">
                <a16:creationId xmlns:a16="http://schemas.microsoft.com/office/drawing/2014/main" id="{DB9BB7AD-81EC-7B4B-9A5E-54B3C3EF39D6}"/>
              </a:ext>
            </a:extLst>
          </p:cNvPr>
          <p:cNvSpPr/>
          <p:nvPr/>
        </p:nvSpPr>
        <p:spPr>
          <a:xfrm>
            <a:off x="1034157" y="3304357"/>
            <a:ext cx="6096000" cy="1510157"/>
          </a:xfrm>
          <a:prstGeom prst="rect">
            <a:avLst/>
          </a:prstGeom>
          <a:solidFill>
            <a:srgbClr val="374154"/>
          </a:solidFill>
        </p:spPr>
        <p:txBody>
          <a:bodyPr>
            <a:spAutoFit/>
          </a:bodyPr>
          <a:lstStyle/>
          <a:p>
            <a:pPr>
              <a:lnSpc>
                <a:spcPct val="130000"/>
              </a:lnSpc>
            </a:pPr>
            <a:r>
              <a:rPr lang="en-US" altLang="zh-CN" sz="1200" dirty="0">
                <a:solidFill>
                  <a:srgbClr val="569CD6"/>
                </a:solidFill>
                <a:latin typeface="Menlo" panose="020B0609030804020204" pitchFamily="49" charset="0"/>
              </a:rPr>
              <a:t>def</a:t>
            </a:r>
            <a:r>
              <a:rPr lang="en-US" altLang="zh-CN" sz="1200" dirty="0">
                <a:solidFill>
                  <a:srgbClr val="D4D4D4"/>
                </a:solidFill>
                <a:latin typeface="Menlo" panose="020B0609030804020204" pitchFamily="49" charset="0"/>
              </a:rPr>
              <a:t> </a:t>
            </a:r>
            <a:r>
              <a:rPr lang="en-US" altLang="zh-CN" sz="1200" dirty="0">
                <a:solidFill>
                  <a:srgbClr val="DCDCAA"/>
                </a:solidFill>
                <a:latin typeface="Menlo" panose="020B0609030804020204" pitchFamily="49" charset="0"/>
              </a:rPr>
              <a:t>foo1</a:t>
            </a:r>
            <a:r>
              <a:rPr lang="en-US" altLang="zh-CN" sz="1200" dirty="0">
                <a:solidFill>
                  <a:srgbClr val="D4D4D4"/>
                </a:solidFill>
                <a:latin typeface="Menlo" panose="020B0609030804020204" pitchFamily="49" charset="0"/>
              </a:rPr>
              <a:t>(</a:t>
            </a:r>
            <a:r>
              <a:rPr lang="en-US" altLang="zh-CN" sz="1200" dirty="0">
                <a:solidFill>
                  <a:srgbClr val="9CDCFE"/>
                </a:solidFill>
                <a:latin typeface="Menlo" panose="020B0609030804020204" pitchFamily="49" charset="0"/>
              </a:rPr>
              <a:t>x</a:t>
            </a:r>
            <a:r>
              <a:rPr lang="en-US" altLang="zh-CN" sz="1200" dirty="0">
                <a:solidFill>
                  <a:srgbClr val="D4D4D4"/>
                </a:solidFill>
                <a:latin typeface="Menlo" panose="020B0609030804020204" pitchFamily="49" charset="0"/>
              </a:rPr>
              <a:t>: Tensor, </a:t>
            </a:r>
            <a:r>
              <a:rPr lang="en-US" altLang="zh-CN" sz="1200" dirty="0">
                <a:solidFill>
                  <a:srgbClr val="9CDCFE"/>
                </a:solidFill>
                <a:latin typeface="Menlo" panose="020B0609030804020204" pitchFamily="49" charset="0"/>
              </a:rPr>
              <a:t>y</a:t>
            </a:r>
            <a:r>
              <a:rPr lang="en-US" altLang="zh-CN" sz="1200" dirty="0">
                <a:solidFill>
                  <a:srgbClr val="D4D4D4"/>
                </a:solidFill>
                <a:latin typeface="Menlo" panose="020B0609030804020204" pitchFamily="49" charset="0"/>
              </a:rPr>
              <a:t>: Tensor, </a:t>
            </a:r>
            <a:r>
              <a:rPr lang="en-US" altLang="zh-CN" sz="1200" dirty="0">
                <a:solidFill>
                  <a:srgbClr val="9CDCFE"/>
                </a:solidFill>
                <a:latin typeface="Menlo" panose="020B0609030804020204" pitchFamily="49" charset="0"/>
              </a:rPr>
              <a:t>z</a:t>
            </a:r>
            <a:r>
              <a:rPr lang="en-US" altLang="zh-CN" sz="1200" dirty="0">
                <a:solidFill>
                  <a:srgbClr val="D4D4D4"/>
                </a:solidFill>
                <a:latin typeface="Menlo" panose="020B0609030804020204" pitchFamily="49" charset="0"/>
              </a:rPr>
              <a:t>: Tensor) -&gt; Tensor:</a:t>
            </a:r>
          </a:p>
          <a:p>
            <a:pPr>
              <a:lnSpc>
                <a:spcPct val="130000"/>
              </a:lnSpc>
            </a:pPr>
            <a:r>
              <a:rPr lang="zh-CN" altLang="en-US" sz="1200" dirty="0">
                <a:solidFill>
                  <a:srgbClr val="C586C0"/>
                </a:solidFill>
                <a:latin typeface="Menlo" panose="020B0609030804020204" pitchFamily="49" charset="0"/>
              </a:rPr>
              <a:t>    </a:t>
            </a:r>
            <a:r>
              <a:rPr lang="en-US" altLang="zh-CN" sz="1200" dirty="0">
                <a:solidFill>
                  <a:srgbClr val="C586C0"/>
                </a:solidFill>
                <a:latin typeface="Menlo" panose="020B0609030804020204" pitchFamily="49" charset="0"/>
              </a:rPr>
              <a:t>if</a:t>
            </a:r>
            <a:r>
              <a:rPr lang="en-US" altLang="zh-CN" sz="1200" dirty="0">
                <a:solidFill>
                  <a:srgbClr val="D4D4D4"/>
                </a:solidFill>
                <a:latin typeface="Menlo" panose="020B0609030804020204" pitchFamily="49" charset="0"/>
              </a:rPr>
              <a:t> x &lt; y:</a:t>
            </a:r>
          </a:p>
          <a:p>
            <a:pPr>
              <a:lnSpc>
                <a:spcPct val="130000"/>
              </a:lnSpc>
            </a:pPr>
            <a:r>
              <a:rPr lang="zh-CN" altLang="en-US" sz="1200" dirty="0">
                <a:solidFill>
                  <a:srgbClr val="C586C0"/>
                </a:solidFill>
                <a:latin typeface="Menlo" panose="020B0609030804020204" pitchFamily="49" charset="0"/>
              </a:rPr>
              <a:t>        </a:t>
            </a:r>
            <a:r>
              <a:rPr lang="en-US" altLang="zh-CN" sz="1200" dirty="0">
                <a:solidFill>
                  <a:srgbClr val="D4D4D4"/>
                </a:solidFill>
                <a:latin typeface="Menlo" panose="020B0609030804020204" pitchFamily="49" charset="0"/>
              </a:rPr>
              <a:t>s = x + y</a:t>
            </a:r>
          </a:p>
          <a:p>
            <a:pPr>
              <a:lnSpc>
                <a:spcPct val="130000"/>
              </a:lnSpc>
            </a:pPr>
            <a:r>
              <a:rPr lang="zh-CN" altLang="en-US" sz="1200" dirty="0">
                <a:solidFill>
                  <a:srgbClr val="C586C0"/>
                </a:solidFill>
                <a:latin typeface="Menlo" panose="020B0609030804020204" pitchFamily="49" charset="0"/>
              </a:rPr>
              <a:t>    </a:t>
            </a:r>
            <a:r>
              <a:rPr lang="en-US" altLang="zh-CN" sz="1200" dirty="0">
                <a:solidFill>
                  <a:srgbClr val="C586C0"/>
                </a:solidFill>
                <a:latin typeface="Menlo" panose="020B0609030804020204" pitchFamily="49" charset="0"/>
              </a:rPr>
              <a:t>else</a:t>
            </a:r>
            <a:r>
              <a:rPr lang="en-US" altLang="zh-CN" sz="1200" dirty="0">
                <a:solidFill>
                  <a:srgbClr val="D4D4D4"/>
                </a:solidFill>
                <a:latin typeface="Menlo" panose="020B0609030804020204" pitchFamily="49" charset="0"/>
              </a:rPr>
              <a:t>:</a:t>
            </a:r>
          </a:p>
          <a:p>
            <a:pPr>
              <a:lnSpc>
                <a:spcPct val="130000"/>
              </a:lnSpc>
            </a:pPr>
            <a:r>
              <a:rPr lang="zh-CN" altLang="en-US" sz="1200" dirty="0">
                <a:solidFill>
                  <a:srgbClr val="D4D4D4"/>
                </a:solidFill>
                <a:latin typeface="Menlo" panose="020B0609030804020204" pitchFamily="49" charset="0"/>
              </a:rPr>
              <a:t>        </a:t>
            </a:r>
            <a:r>
              <a:rPr lang="en-US" altLang="zh-CN" sz="1200" dirty="0">
                <a:solidFill>
                  <a:srgbClr val="D4D4D4"/>
                </a:solidFill>
                <a:latin typeface="Menlo" panose="020B0609030804020204" pitchFamily="49" charset="0"/>
              </a:rPr>
              <a:t>s = </a:t>
            </a:r>
            <a:r>
              <a:rPr lang="en-US" altLang="zh-CN" sz="1200" dirty="0" err="1">
                <a:solidFill>
                  <a:srgbClr val="D4D4D4"/>
                </a:solidFill>
                <a:latin typeface="Menlo" panose="020B0609030804020204" pitchFamily="49" charset="0"/>
              </a:rPr>
              <a:t>torch.square</a:t>
            </a:r>
            <a:r>
              <a:rPr lang="en-US" altLang="zh-CN" sz="1200" dirty="0">
                <a:solidFill>
                  <a:srgbClr val="D4D4D4"/>
                </a:solidFill>
                <a:latin typeface="Menlo" panose="020B0609030804020204" pitchFamily="49" charset="0"/>
              </a:rPr>
              <a:t>(y)</a:t>
            </a:r>
          </a:p>
          <a:p>
            <a:pPr>
              <a:lnSpc>
                <a:spcPct val="130000"/>
              </a:lnSpc>
            </a:pPr>
            <a:r>
              <a:rPr lang="en-US" altLang="zh-CN" sz="1200" dirty="0">
                <a:solidFill>
                  <a:srgbClr val="C586C0"/>
                </a:solidFill>
                <a:latin typeface="Menlo" panose="020B0609030804020204" pitchFamily="49" charset="0"/>
              </a:rPr>
              <a:t>return</a:t>
            </a:r>
            <a:r>
              <a:rPr lang="en-US" altLang="zh-CN" sz="1200" dirty="0">
                <a:solidFill>
                  <a:srgbClr val="D4D4D4"/>
                </a:solidFill>
                <a:latin typeface="Menlo" panose="020B0609030804020204" pitchFamily="49" charset="0"/>
              </a:rPr>
              <a:t> s</a:t>
            </a:r>
          </a:p>
        </p:txBody>
      </p:sp>
      <p:pic>
        <p:nvPicPr>
          <p:cNvPr id="8" name="图片 7">
            <a:extLst>
              <a:ext uri="{FF2B5EF4-FFF2-40B4-BE49-F238E27FC236}">
                <a16:creationId xmlns:a16="http://schemas.microsoft.com/office/drawing/2014/main" id="{03836132-21C0-9145-9162-26F8BEE7199C}"/>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17946" r="8394" b="14286"/>
          <a:stretch/>
        </p:blipFill>
        <p:spPr>
          <a:xfrm>
            <a:off x="1417861" y="1268760"/>
            <a:ext cx="5328592" cy="1728192"/>
          </a:xfrm>
          <a:prstGeom prst="rect">
            <a:avLst/>
          </a:prstGeom>
        </p:spPr>
      </p:pic>
      <p:sp>
        <p:nvSpPr>
          <p:cNvPr id="9" name="虚尾箭头 8">
            <a:extLst>
              <a:ext uri="{FF2B5EF4-FFF2-40B4-BE49-F238E27FC236}">
                <a16:creationId xmlns:a16="http://schemas.microsoft.com/office/drawing/2014/main" id="{C05C2B45-2220-A646-B440-EEA544650946}"/>
              </a:ext>
            </a:extLst>
          </p:cNvPr>
          <p:cNvSpPr/>
          <p:nvPr/>
        </p:nvSpPr>
        <p:spPr bwMode="auto">
          <a:xfrm rot="5400000">
            <a:off x="3821483" y="2801724"/>
            <a:ext cx="392031" cy="561363"/>
          </a:xfrm>
          <a:prstGeom prst="stripedRightArrow">
            <a:avLst>
              <a:gd name="adj1" fmla="val 50000"/>
              <a:gd name="adj2" fmla="val 67213"/>
            </a:avLst>
          </a:prstGeom>
          <a:solidFill>
            <a:srgbClr val="34393C"/>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sp>
        <p:nvSpPr>
          <p:cNvPr id="11" name="虚尾箭头 10">
            <a:extLst>
              <a:ext uri="{FF2B5EF4-FFF2-40B4-BE49-F238E27FC236}">
                <a16:creationId xmlns:a16="http://schemas.microsoft.com/office/drawing/2014/main" id="{0C7DE9FC-5250-D543-B0E6-FFD5E857BE39}"/>
              </a:ext>
            </a:extLst>
          </p:cNvPr>
          <p:cNvSpPr/>
          <p:nvPr/>
        </p:nvSpPr>
        <p:spPr bwMode="auto">
          <a:xfrm rot="5400000">
            <a:off x="3821483" y="4800709"/>
            <a:ext cx="392031" cy="561363"/>
          </a:xfrm>
          <a:prstGeom prst="stripedRightArrow">
            <a:avLst>
              <a:gd name="adj1" fmla="val 50000"/>
              <a:gd name="adj2" fmla="val 67213"/>
            </a:avLst>
          </a:prstGeom>
          <a:solidFill>
            <a:srgbClr val="34393C"/>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grpSp>
        <p:nvGrpSpPr>
          <p:cNvPr id="12" name="组合 11">
            <a:extLst>
              <a:ext uri="{FF2B5EF4-FFF2-40B4-BE49-F238E27FC236}">
                <a16:creationId xmlns:a16="http://schemas.microsoft.com/office/drawing/2014/main" id="{DE21680B-DC9E-0848-8AB2-7397F5D204F0}"/>
              </a:ext>
            </a:extLst>
          </p:cNvPr>
          <p:cNvGrpSpPr/>
          <p:nvPr/>
        </p:nvGrpSpPr>
        <p:grpSpPr>
          <a:xfrm>
            <a:off x="1055461" y="5371922"/>
            <a:ext cx="5979024" cy="714811"/>
            <a:chOff x="2212220" y="4968632"/>
            <a:chExt cx="8278649" cy="989739"/>
          </a:xfrm>
        </p:grpSpPr>
        <p:grpSp>
          <p:nvGrpSpPr>
            <p:cNvPr id="13" name="组合 12">
              <a:extLst>
                <a:ext uri="{FF2B5EF4-FFF2-40B4-BE49-F238E27FC236}">
                  <a16:creationId xmlns:a16="http://schemas.microsoft.com/office/drawing/2014/main" id="{3856D78B-E072-CC4A-A17F-758ADC3BCACA}"/>
                </a:ext>
              </a:extLst>
            </p:cNvPr>
            <p:cNvGrpSpPr/>
            <p:nvPr/>
          </p:nvGrpSpPr>
          <p:grpSpPr>
            <a:xfrm>
              <a:off x="8208159" y="5096217"/>
              <a:ext cx="1016063" cy="821103"/>
              <a:chOff x="5853313" y="3449970"/>
              <a:chExt cx="2469002" cy="1995254"/>
            </a:xfrm>
          </p:grpSpPr>
          <p:pic>
            <p:nvPicPr>
              <p:cNvPr id="19" name="图片 18">
                <a:extLst>
                  <a:ext uri="{FF2B5EF4-FFF2-40B4-BE49-F238E27FC236}">
                    <a16:creationId xmlns:a16="http://schemas.microsoft.com/office/drawing/2014/main" id="{1A8B52B0-679C-4A4D-965F-E599E225F242}"/>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5853313" y="3449970"/>
                <a:ext cx="2448273" cy="1440160"/>
              </a:xfrm>
              <a:prstGeom prst="rect">
                <a:avLst/>
              </a:prstGeom>
            </p:spPr>
          </p:pic>
          <p:pic>
            <p:nvPicPr>
              <p:cNvPr id="20" name="图片 19">
                <a:extLst>
                  <a:ext uri="{FF2B5EF4-FFF2-40B4-BE49-F238E27FC236}">
                    <a16:creationId xmlns:a16="http://schemas.microsoft.com/office/drawing/2014/main" id="{72FCF557-A40A-FA4E-8586-A2CED3363102}"/>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5874042" y="4886547"/>
                <a:ext cx="2448273" cy="558677"/>
              </a:xfrm>
              <a:prstGeom prst="rect">
                <a:avLst/>
              </a:prstGeom>
            </p:spPr>
          </p:pic>
        </p:grpSp>
        <p:sp>
          <p:nvSpPr>
            <p:cNvPr id="14" name="矩形 13">
              <a:extLst>
                <a:ext uri="{FF2B5EF4-FFF2-40B4-BE49-F238E27FC236}">
                  <a16:creationId xmlns:a16="http://schemas.microsoft.com/office/drawing/2014/main" id="{5F8F89BD-8B66-B04E-A783-6A938E695977}"/>
                </a:ext>
              </a:extLst>
            </p:cNvPr>
            <p:cNvSpPr/>
            <p:nvPr/>
          </p:nvSpPr>
          <p:spPr bwMode="auto">
            <a:xfrm>
              <a:off x="2212220" y="4968632"/>
              <a:ext cx="8278649" cy="989739"/>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tabLst/>
              </a:pPr>
              <a:endParaRPr kumimoji="0" lang="zh-CN" altLang="en-US" sz="1800" b="1" i="0" u="none" strike="noStrike" cap="none" normalizeH="0" baseline="0" dirty="0">
                <a:ln>
                  <a:noFill/>
                </a:ln>
                <a:solidFill>
                  <a:schemeClr val="tx1"/>
                </a:solidFill>
                <a:effectLst/>
                <a:latin typeface="Arial" charset="0"/>
                <a:ea typeface="SimSun" pitchFamily="2" charset="-122"/>
              </a:endParaRPr>
            </a:p>
          </p:txBody>
        </p:sp>
        <p:pic>
          <p:nvPicPr>
            <p:cNvPr id="16" name="图片 15">
              <a:extLst>
                <a:ext uri="{FF2B5EF4-FFF2-40B4-BE49-F238E27FC236}">
                  <a16:creationId xmlns:a16="http://schemas.microsoft.com/office/drawing/2014/main" id="{A95ABDBA-8C51-CA46-9DCC-979883313149}"/>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6720704" y="5136264"/>
              <a:ext cx="926261" cy="741007"/>
            </a:xfrm>
            <a:prstGeom prst="rect">
              <a:avLst/>
            </a:prstGeom>
          </p:spPr>
        </p:pic>
        <p:pic>
          <p:nvPicPr>
            <p:cNvPr id="17" name="图片 16">
              <a:extLst>
                <a:ext uri="{FF2B5EF4-FFF2-40B4-BE49-F238E27FC236}">
                  <a16:creationId xmlns:a16="http://schemas.microsoft.com/office/drawing/2014/main" id="{0D8E5AAC-03B0-E848-A92E-D2B77F101885}"/>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5194138" y="5119418"/>
              <a:ext cx="736600" cy="774701"/>
            </a:xfrm>
            <a:prstGeom prst="rect">
              <a:avLst/>
            </a:prstGeom>
          </p:spPr>
        </p:pic>
        <p:pic>
          <p:nvPicPr>
            <p:cNvPr id="18" name="图片 17">
              <a:extLst>
                <a:ext uri="{FF2B5EF4-FFF2-40B4-BE49-F238E27FC236}">
                  <a16:creationId xmlns:a16="http://schemas.microsoft.com/office/drawing/2014/main" id="{ACCEA264-2354-2F42-8807-9DC248D19189}"/>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3220860" y="5112742"/>
              <a:ext cx="1400984" cy="788052"/>
            </a:xfrm>
            <a:prstGeom prst="rect">
              <a:avLst/>
            </a:prstGeom>
          </p:spPr>
        </p:pic>
      </p:grpSp>
      <p:sp>
        <p:nvSpPr>
          <p:cNvPr id="21" name="矩形 20">
            <a:extLst>
              <a:ext uri="{FF2B5EF4-FFF2-40B4-BE49-F238E27FC236}">
                <a16:creationId xmlns:a16="http://schemas.microsoft.com/office/drawing/2014/main" id="{35E69BD0-EA4D-6949-ABF9-029A8329073B}"/>
              </a:ext>
            </a:extLst>
          </p:cNvPr>
          <p:cNvSpPr/>
          <p:nvPr/>
        </p:nvSpPr>
        <p:spPr>
          <a:xfrm>
            <a:off x="7682555" y="1763411"/>
            <a:ext cx="4288353" cy="799642"/>
          </a:xfrm>
          <a:prstGeom prst="rect">
            <a:avLst/>
          </a:prstGeom>
        </p:spPr>
        <p:txBody>
          <a:bodyPr wrap="none">
            <a:spAutoFit/>
          </a:bodyPr>
          <a:lstStyle/>
          <a:p>
            <a:pPr algn="ctr">
              <a:lnSpc>
                <a:spcPct val="120000"/>
              </a:lnSpc>
            </a:pPr>
            <a:r>
              <a:rPr lang="en-US" altLang="zh-CN" sz="2000" dirty="0">
                <a:solidFill>
                  <a:srgbClr val="59595A"/>
                </a:solidFill>
                <a:latin typeface="+mj-ea"/>
                <a:ea typeface="+mj-ea"/>
              </a:rPr>
              <a:t>AI</a:t>
            </a:r>
            <a:r>
              <a:rPr lang="zh-CN" altLang="en-US" sz="2000" dirty="0">
                <a:solidFill>
                  <a:srgbClr val="59595A"/>
                </a:solidFill>
                <a:latin typeface="+mj-ea"/>
                <a:ea typeface="+mj-ea"/>
              </a:rPr>
              <a:t>框架不维护全局神经网络算法描述</a:t>
            </a:r>
            <a:endParaRPr lang="en-US" altLang="zh-CN" sz="2000" dirty="0">
              <a:solidFill>
                <a:srgbClr val="59595A"/>
              </a:solidFill>
              <a:latin typeface="+mj-ea"/>
              <a:ea typeface="+mj-ea"/>
            </a:endParaRPr>
          </a:p>
          <a:p>
            <a:pPr algn="ctr">
              <a:lnSpc>
                <a:spcPct val="120000"/>
              </a:lnSpc>
            </a:pPr>
            <a:r>
              <a:rPr lang="zh-CN" altLang="en-US" sz="2000" dirty="0">
                <a:solidFill>
                  <a:srgbClr val="59595A"/>
                </a:solidFill>
                <a:latin typeface="+mj-ea"/>
                <a:ea typeface="+mj-ea"/>
              </a:rPr>
              <a:t>（计算图）</a:t>
            </a:r>
          </a:p>
        </p:txBody>
      </p:sp>
      <p:sp>
        <p:nvSpPr>
          <p:cNvPr id="22" name="矩形 21">
            <a:extLst>
              <a:ext uri="{FF2B5EF4-FFF2-40B4-BE49-F238E27FC236}">
                <a16:creationId xmlns:a16="http://schemas.microsoft.com/office/drawing/2014/main" id="{97D91A90-86E2-8A45-9DAB-BF549AEC8714}"/>
              </a:ext>
            </a:extLst>
          </p:cNvPr>
          <p:cNvSpPr/>
          <p:nvPr/>
        </p:nvSpPr>
        <p:spPr>
          <a:xfrm>
            <a:off x="8016397" y="3644589"/>
            <a:ext cx="3620670" cy="799642"/>
          </a:xfrm>
          <a:prstGeom prst="rect">
            <a:avLst/>
          </a:prstGeom>
        </p:spPr>
        <p:txBody>
          <a:bodyPr wrap="none">
            <a:spAutoFit/>
          </a:bodyPr>
          <a:lstStyle/>
          <a:p>
            <a:pPr algn="ctr">
              <a:lnSpc>
                <a:spcPct val="120000"/>
              </a:lnSpc>
            </a:pPr>
            <a:r>
              <a:rPr lang="zh-CN" altLang="en-US" sz="2000" dirty="0">
                <a:solidFill>
                  <a:srgbClr val="59595A"/>
                </a:solidFill>
                <a:latin typeface="+mj-ea"/>
                <a:ea typeface="+mj-ea"/>
              </a:rPr>
              <a:t>神经网络变成一段</a:t>
            </a:r>
            <a:r>
              <a:rPr lang="en-US" altLang="zh-CN" sz="2000" dirty="0">
                <a:solidFill>
                  <a:srgbClr val="59595A"/>
                </a:solidFill>
                <a:latin typeface="+mj-ea"/>
                <a:ea typeface="+mj-ea"/>
              </a:rPr>
              <a:t>Python</a:t>
            </a:r>
            <a:r>
              <a:rPr lang="zh-CN" altLang="en-US" sz="2000" dirty="0">
                <a:solidFill>
                  <a:srgbClr val="59595A"/>
                </a:solidFill>
                <a:latin typeface="+mj-ea"/>
                <a:ea typeface="+mj-ea"/>
              </a:rPr>
              <a:t>代码</a:t>
            </a:r>
            <a:endParaRPr lang="en-US" altLang="zh-CN" sz="2000" dirty="0">
              <a:solidFill>
                <a:srgbClr val="59595A"/>
              </a:solidFill>
              <a:latin typeface="+mj-ea"/>
              <a:ea typeface="+mj-ea"/>
            </a:endParaRPr>
          </a:p>
          <a:p>
            <a:pPr algn="ctr">
              <a:lnSpc>
                <a:spcPct val="120000"/>
              </a:lnSpc>
            </a:pPr>
            <a:r>
              <a:rPr lang="zh-CN" altLang="en-US" sz="2000" dirty="0">
                <a:solidFill>
                  <a:srgbClr val="59595A"/>
                </a:solidFill>
                <a:latin typeface="+mj-ea"/>
                <a:ea typeface="+mj-ea"/>
              </a:rPr>
              <a:t>（模型即代码）</a:t>
            </a:r>
          </a:p>
        </p:txBody>
      </p:sp>
      <p:sp>
        <p:nvSpPr>
          <p:cNvPr id="23" name="矩形 22">
            <a:extLst>
              <a:ext uri="{FF2B5EF4-FFF2-40B4-BE49-F238E27FC236}">
                <a16:creationId xmlns:a16="http://schemas.microsoft.com/office/drawing/2014/main" id="{ED58D4F5-AE50-284B-B7B0-9898BB85D123}"/>
              </a:ext>
            </a:extLst>
          </p:cNvPr>
          <p:cNvSpPr/>
          <p:nvPr/>
        </p:nvSpPr>
        <p:spPr>
          <a:xfrm>
            <a:off x="8067277" y="5256642"/>
            <a:ext cx="3518912" cy="799642"/>
          </a:xfrm>
          <a:prstGeom prst="rect">
            <a:avLst/>
          </a:prstGeom>
        </p:spPr>
        <p:txBody>
          <a:bodyPr wrap="none">
            <a:spAutoFit/>
          </a:bodyPr>
          <a:lstStyle/>
          <a:p>
            <a:pPr algn="ctr">
              <a:lnSpc>
                <a:spcPct val="120000"/>
              </a:lnSpc>
            </a:pPr>
            <a:r>
              <a:rPr lang="zh-CN" altLang="en-US" sz="2000" dirty="0">
                <a:solidFill>
                  <a:srgbClr val="59595A"/>
                </a:solidFill>
                <a:latin typeface="+mj-ea"/>
                <a:ea typeface="+mj-ea"/>
              </a:rPr>
              <a:t>后端张量计算以库的形式提供</a:t>
            </a:r>
            <a:endParaRPr lang="en-US" altLang="zh-CN" sz="2000" dirty="0">
              <a:solidFill>
                <a:srgbClr val="59595A"/>
              </a:solidFill>
              <a:latin typeface="+mj-ea"/>
              <a:ea typeface="+mj-ea"/>
            </a:endParaRPr>
          </a:p>
          <a:p>
            <a:pPr algn="ctr">
              <a:lnSpc>
                <a:spcPct val="120000"/>
              </a:lnSpc>
            </a:pPr>
            <a:r>
              <a:rPr lang="zh-CN" altLang="en-US" sz="2000" dirty="0">
                <a:solidFill>
                  <a:srgbClr val="59595A"/>
                </a:solidFill>
                <a:latin typeface="+mj-ea"/>
                <a:ea typeface="+mj-ea"/>
              </a:rPr>
              <a:t>使能芯片执行计算</a:t>
            </a:r>
          </a:p>
        </p:txBody>
      </p:sp>
    </p:spTree>
    <p:extLst>
      <p:ext uri="{BB962C8B-B14F-4D97-AF65-F5344CB8AC3E}">
        <p14:creationId xmlns:p14="http://schemas.microsoft.com/office/powerpoint/2010/main" val="499115925"/>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54BC49-C430-1A42-A931-BAFFA5D14C88}"/>
              </a:ext>
            </a:extLst>
          </p:cNvPr>
          <p:cNvSpPr>
            <a:spLocks noGrp="1"/>
          </p:cNvSpPr>
          <p:nvPr>
            <p:ph type="title"/>
          </p:nvPr>
        </p:nvSpPr>
        <p:spPr/>
        <p:txBody>
          <a:bodyPr/>
          <a:lstStyle/>
          <a:p>
            <a:r>
              <a:rPr lang="zh-CN" altLang="en-US" sz="2800" dirty="0"/>
              <a:t>动态图：复用宿主语言控制流语句</a:t>
            </a:r>
            <a:endParaRPr kumimoji="1" lang="zh-CN" altLang="en-US" sz="2800" dirty="0"/>
          </a:p>
        </p:txBody>
      </p:sp>
      <p:pic>
        <p:nvPicPr>
          <p:cNvPr id="4" name="图片 3">
            <a:extLst>
              <a:ext uri="{FF2B5EF4-FFF2-40B4-BE49-F238E27FC236}">
                <a16:creationId xmlns:a16="http://schemas.microsoft.com/office/drawing/2014/main" id="{295350B1-3DB6-FD49-888F-15F647F18D4E}"/>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9122717" y="116631"/>
            <a:ext cx="2844316" cy="1008113"/>
          </a:xfrm>
          <a:prstGeom prst="rect">
            <a:avLst/>
          </a:prstGeom>
        </p:spPr>
      </p:pic>
      <p:sp>
        <p:nvSpPr>
          <p:cNvPr id="3" name="矩形 2">
            <a:extLst>
              <a:ext uri="{FF2B5EF4-FFF2-40B4-BE49-F238E27FC236}">
                <a16:creationId xmlns:a16="http://schemas.microsoft.com/office/drawing/2014/main" id="{F254094B-6A27-3B4A-A2FF-BE85B9FD2540}"/>
              </a:ext>
            </a:extLst>
          </p:cNvPr>
          <p:cNvSpPr/>
          <p:nvPr/>
        </p:nvSpPr>
        <p:spPr>
          <a:xfrm>
            <a:off x="691989" y="1988840"/>
            <a:ext cx="10518960" cy="961225"/>
          </a:xfrm>
          <a:prstGeom prst="rect">
            <a:avLst/>
          </a:prstGeom>
        </p:spPr>
        <p:txBody>
          <a:bodyPr wrap="square">
            <a:spAutoFit/>
          </a:bodyPr>
          <a:lstStyle/>
          <a:p>
            <a:pPr marL="239106" indent="-239106" defTabSz="1218804" eaLnBrk="0" hangingPunct="0">
              <a:lnSpc>
                <a:spcPct val="150000"/>
              </a:lnSpc>
              <a:spcBef>
                <a:spcPts val="0"/>
              </a:spcBef>
              <a:buClr>
                <a:srgbClr val="71B2FF"/>
              </a:buClr>
              <a:buChar char="•"/>
            </a:pPr>
            <a:r>
              <a:rPr lang="zh-CN" altLang="en-US" sz="2000" kern="0" dirty="0">
                <a:solidFill>
                  <a:srgbClr val="59595A"/>
                </a:solidFill>
                <a:latin typeface="微软雅黑" pitchFamily="34" charset="-122"/>
                <a:ea typeface="微软雅黑" pitchFamily="34" charset="-122"/>
              </a:rPr>
              <a:t>用户能够自由地使用前端宿主的控制流语言，即时输出张量计算的求值结</a:t>
            </a:r>
            <a:endParaRPr lang="en-US" altLang="zh-CN" sz="2000" kern="0" dirty="0">
              <a:solidFill>
                <a:srgbClr val="59595A"/>
              </a:solidFill>
              <a:latin typeface="微软雅黑" pitchFamily="34" charset="-122"/>
              <a:ea typeface="微软雅黑" pitchFamily="34" charset="-122"/>
            </a:endParaRPr>
          </a:p>
          <a:p>
            <a:pPr marL="239106" indent="-239106" defTabSz="1218804" eaLnBrk="0" hangingPunct="0">
              <a:lnSpc>
                <a:spcPct val="150000"/>
              </a:lnSpc>
              <a:spcBef>
                <a:spcPts val="0"/>
              </a:spcBef>
              <a:buClr>
                <a:srgbClr val="71B2FF"/>
              </a:buClr>
              <a:buChar char="•"/>
            </a:pPr>
            <a:r>
              <a:rPr lang="zh-CN" altLang="en-US" sz="2000" kern="0" dirty="0">
                <a:solidFill>
                  <a:srgbClr val="59595A"/>
                </a:solidFill>
                <a:latin typeface="微软雅黑" pitchFamily="34" charset="-122"/>
                <a:ea typeface="微软雅黑" pitchFamily="34" charset="-122"/>
              </a:rPr>
              <a:t>定义神经网络计算就像是编写真正的程序</a:t>
            </a:r>
            <a:endParaRPr lang="en-US" altLang="zh-CN" sz="2000" kern="0" dirty="0">
              <a:solidFill>
                <a:srgbClr val="59595A"/>
              </a:solidFill>
              <a:latin typeface="微软雅黑" pitchFamily="34" charset="-122"/>
              <a:ea typeface="微软雅黑" pitchFamily="34" charset="-122"/>
            </a:endParaRPr>
          </a:p>
        </p:txBody>
      </p:sp>
      <p:sp>
        <p:nvSpPr>
          <p:cNvPr id="9" name="矩形 8">
            <a:extLst>
              <a:ext uri="{FF2B5EF4-FFF2-40B4-BE49-F238E27FC236}">
                <a16:creationId xmlns:a16="http://schemas.microsoft.com/office/drawing/2014/main" id="{44F84E23-021E-4145-A479-038187F8B007}"/>
              </a:ext>
            </a:extLst>
          </p:cNvPr>
          <p:cNvSpPr/>
          <p:nvPr/>
        </p:nvSpPr>
        <p:spPr>
          <a:xfrm>
            <a:off x="691989" y="3413574"/>
            <a:ext cx="697627" cy="400110"/>
          </a:xfrm>
          <a:prstGeom prst="rect">
            <a:avLst/>
          </a:prstGeom>
        </p:spPr>
        <p:txBody>
          <a:bodyPr wrap="none">
            <a:spAutoFit/>
          </a:bodyPr>
          <a:lstStyle/>
          <a:p>
            <a:pPr algn="ctr"/>
            <a:r>
              <a:rPr lang="zh-CN" altLang="en-US" sz="2000" b="1" dirty="0">
                <a:solidFill>
                  <a:srgbClr val="FFC000"/>
                </a:solidFill>
                <a:latin typeface="+mj-ea"/>
                <a:ea typeface="+mj-ea"/>
              </a:rPr>
              <a:t>缺点</a:t>
            </a:r>
          </a:p>
        </p:txBody>
      </p:sp>
      <p:sp>
        <p:nvSpPr>
          <p:cNvPr id="10" name="矩形 9">
            <a:extLst>
              <a:ext uri="{FF2B5EF4-FFF2-40B4-BE49-F238E27FC236}">
                <a16:creationId xmlns:a16="http://schemas.microsoft.com/office/drawing/2014/main" id="{D358223F-7453-ED46-B2F1-0224496818A9}"/>
              </a:ext>
            </a:extLst>
          </p:cNvPr>
          <p:cNvSpPr/>
          <p:nvPr/>
        </p:nvSpPr>
        <p:spPr>
          <a:xfrm>
            <a:off x="691989" y="1556792"/>
            <a:ext cx="697627" cy="400110"/>
          </a:xfrm>
          <a:prstGeom prst="rect">
            <a:avLst/>
          </a:prstGeom>
        </p:spPr>
        <p:txBody>
          <a:bodyPr wrap="none">
            <a:spAutoFit/>
          </a:bodyPr>
          <a:lstStyle/>
          <a:p>
            <a:pPr algn="ctr"/>
            <a:r>
              <a:rPr lang="zh-CN" altLang="en-US" sz="2000" b="1" dirty="0">
                <a:solidFill>
                  <a:srgbClr val="FFC000"/>
                </a:solidFill>
                <a:latin typeface="+mj-ea"/>
                <a:ea typeface="+mj-ea"/>
              </a:rPr>
              <a:t>优点</a:t>
            </a:r>
          </a:p>
        </p:txBody>
      </p:sp>
      <p:sp>
        <p:nvSpPr>
          <p:cNvPr id="5" name="矩形 4">
            <a:extLst>
              <a:ext uri="{FF2B5EF4-FFF2-40B4-BE49-F238E27FC236}">
                <a16:creationId xmlns:a16="http://schemas.microsoft.com/office/drawing/2014/main" id="{90D8B270-C429-184A-A7B6-CA6C82B8C391}"/>
              </a:ext>
            </a:extLst>
          </p:cNvPr>
          <p:cNvSpPr/>
          <p:nvPr/>
        </p:nvSpPr>
        <p:spPr>
          <a:xfrm>
            <a:off x="691989" y="3904503"/>
            <a:ext cx="8377293" cy="1422890"/>
          </a:xfrm>
          <a:prstGeom prst="rect">
            <a:avLst/>
          </a:prstGeom>
        </p:spPr>
        <p:txBody>
          <a:bodyPr wrap="none">
            <a:spAutoFit/>
          </a:bodyPr>
          <a:lstStyle/>
          <a:p>
            <a:pPr marL="239106" indent="-239106" defTabSz="1218804" eaLnBrk="0" hangingPunct="0">
              <a:lnSpc>
                <a:spcPct val="150000"/>
              </a:lnSpc>
              <a:spcBef>
                <a:spcPts val="0"/>
              </a:spcBef>
              <a:buClr>
                <a:srgbClr val="71B2FF"/>
              </a:buClr>
              <a:buChar char="•"/>
            </a:pPr>
            <a:r>
              <a:rPr lang="zh-CN" altLang="en-US" sz="2000" kern="0" dirty="0">
                <a:solidFill>
                  <a:srgbClr val="59595A"/>
                </a:solidFill>
                <a:latin typeface="微软雅黑" pitchFamily="34" charset="-122"/>
                <a:ea typeface="微软雅黑" pitchFamily="34" charset="-122"/>
              </a:rPr>
              <a:t>用户易于滥用前端语言特性，带来复杂的性能问题</a:t>
            </a:r>
            <a:endParaRPr lang="en-US" altLang="zh-CN" sz="2000" kern="0" dirty="0">
              <a:solidFill>
                <a:srgbClr val="59595A"/>
              </a:solidFill>
              <a:latin typeface="微软雅黑" pitchFamily="34" charset="-122"/>
              <a:ea typeface="微软雅黑" pitchFamily="34" charset="-122"/>
            </a:endParaRPr>
          </a:p>
          <a:p>
            <a:pPr marL="239106" indent="-239106" defTabSz="1218804" eaLnBrk="0" hangingPunct="0">
              <a:lnSpc>
                <a:spcPct val="150000"/>
              </a:lnSpc>
              <a:spcBef>
                <a:spcPts val="0"/>
              </a:spcBef>
              <a:buClr>
                <a:srgbClr val="71B2FF"/>
              </a:buClr>
              <a:buChar char="•"/>
            </a:pPr>
            <a:r>
              <a:rPr lang="zh-CN" altLang="en-US" sz="2000" kern="0" dirty="0">
                <a:solidFill>
                  <a:srgbClr val="59595A"/>
                </a:solidFill>
                <a:latin typeface="微软雅黑" pitchFamily="34" charset="-122"/>
                <a:ea typeface="微软雅黑" pitchFamily="34" charset="-122"/>
              </a:rPr>
              <a:t>执行流会在语言边界来回跳转，带来严重运行时开销</a:t>
            </a:r>
            <a:endParaRPr lang="en-US" altLang="zh-CN" sz="2000" kern="0" dirty="0">
              <a:solidFill>
                <a:srgbClr val="59595A"/>
              </a:solidFill>
              <a:latin typeface="微软雅黑" pitchFamily="34" charset="-122"/>
              <a:ea typeface="微软雅黑" pitchFamily="34" charset="-122"/>
            </a:endParaRPr>
          </a:p>
          <a:p>
            <a:pPr marL="239106" indent="-239106" defTabSz="1218804" eaLnBrk="0" hangingPunct="0">
              <a:lnSpc>
                <a:spcPct val="150000"/>
              </a:lnSpc>
              <a:spcBef>
                <a:spcPts val="0"/>
              </a:spcBef>
              <a:buClr>
                <a:srgbClr val="71B2FF"/>
              </a:buClr>
              <a:buChar char="•"/>
            </a:pPr>
            <a:r>
              <a:rPr lang="zh-CN" altLang="en-US" sz="2000" kern="0" dirty="0">
                <a:solidFill>
                  <a:srgbClr val="59595A"/>
                </a:solidFill>
                <a:latin typeface="微软雅黑" pitchFamily="34" charset="-122"/>
                <a:ea typeface="微软雅黑" pitchFamily="34" charset="-122"/>
              </a:rPr>
              <a:t>控制流和数据流被严格地隔离在前端语言和后端语言，跨语言优化困难</a:t>
            </a:r>
            <a:endParaRPr lang="en-US" altLang="zh-CN" sz="2000" kern="0" dirty="0">
              <a:solidFill>
                <a:srgbClr val="59595A"/>
              </a:solidFill>
              <a:latin typeface="微软雅黑" pitchFamily="34" charset="-122"/>
              <a:ea typeface="微软雅黑" pitchFamily="34" charset="-122"/>
            </a:endParaRPr>
          </a:p>
        </p:txBody>
      </p:sp>
    </p:spTree>
    <p:extLst>
      <p:ext uri="{BB962C8B-B14F-4D97-AF65-F5344CB8AC3E}">
        <p14:creationId xmlns:p14="http://schemas.microsoft.com/office/powerpoint/2010/main" val="869858869"/>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54BC49-C430-1A42-A931-BAFFA5D14C88}"/>
              </a:ext>
            </a:extLst>
          </p:cNvPr>
          <p:cNvSpPr>
            <a:spLocks noGrp="1"/>
          </p:cNvSpPr>
          <p:nvPr>
            <p:ph type="title"/>
          </p:nvPr>
        </p:nvSpPr>
        <p:spPr/>
        <p:txBody>
          <a:bodyPr/>
          <a:lstStyle/>
          <a:p>
            <a:r>
              <a:rPr lang="zh-CN" altLang="en-US" sz="2800" dirty="0"/>
              <a:t>静态图：源码解析对计算图展开和转换子图</a:t>
            </a:r>
            <a:endParaRPr kumimoji="1" lang="zh-CN" altLang="en-US" sz="2800" dirty="0"/>
          </a:p>
        </p:txBody>
      </p:sp>
      <p:pic>
        <p:nvPicPr>
          <p:cNvPr id="8" name="图片 7">
            <a:extLst>
              <a:ext uri="{FF2B5EF4-FFF2-40B4-BE49-F238E27FC236}">
                <a16:creationId xmlns:a16="http://schemas.microsoft.com/office/drawing/2014/main" id="{4652786C-ECB2-1742-BD96-7B6EB749504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626773" y="0"/>
            <a:ext cx="2304255" cy="1296144"/>
          </a:xfrm>
          <a:prstGeom prst="rect">
            <a:avLst/>
          </a:prstGeom>
        </p:spPr>
      </p:pic>
      <p:sp>
        <p:nvSpPr>
          <p:cNvPr id="12" name="内容占位符 2">
            <a:extLst>
              <a:ext uri="{FF2B5EF4-FFF2-40B4-BE49-F238E27FC236}">
                <a16:creationId xmlns:a16="http://schemas.microsoft.com/office/drawing/2014/main" id="{C67593C7-2AE9-7949-A8CE-1699FD96C111}"/>
              </a:ext>
            </a:extLst>
          </p:cNvPr>
          <p:cNvSpPr txBox="1">
            <a:spLocks/>
          </p:cNvSpPr>
          <p:nvPr/>
        </p:nvSpPr>
        <p:spPr>
          <a:xfrm>
            <a:off x="595494" y="1372706"/>
            <a:ext cx="8355066" cy="1048182"/>
          </a:xfrm>
          <a:prstGeom prst="rect">
            <a:avLst/>
          </a:prstGeom>
          <a:solidFill>
            <a:schemeClr val="bg1"/>
          </a:solidFill>
        </p:spPr>
        <p:txBody>
          <a:bodyP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r>
              <a:rPr lang="zh-CN" altLang="en-US" sz="2000" dirty="0">
                <a:solidFill>
                  <a:srgbClr val="59595A"/>
                </a:solidFill>
                <a:latin typeface="+mj-ea"/>
                <a:ea typeface="+mj-ea"/>
              </a:rPr>
              <a:t>计算图能够表达的控制直接展开，如</a:t>
            </a:r>
            <a:r>
              <a:rPr lang="en-US" altLang="zh-CN" sz="2000" dirty="0">
                <a:solidFill>
                  <a:srgbClr val="59595A"/>
                </a:solidFill>
                <a:latin typeface="+mj-ea"/>
                <a:ea typeface="+mj-ea"/>
              </a:rPr>
              <a:t>for(xxx)</a:t>
            </a:r>
            <a:r>
              <a:rPr lang="zh-CN" altLang="en-US" sz="2000" dirty="0">
                <a:solidFill>
                  <a:srgbClr val="59595A"/>
                </a:solidFill>
                <a:latin typeface="+mj-ea"/>
                <a:ea typeface="+mj-ea"/>
              </a:rPr>
              <a:t>展开成带顺序的计算图；</a:t>
            </a:r>
            <a:endParaRPr lang="en-US" altLang="zh-CN" sz="2000" dirty="0">
              <a:solidFill>
                <a:srgbClr val="59595A"/>
              </a:solidFill>
              <a:latin typeface="+mj-ea"/>
              <a:ea typeface="+mj-ea"/>
            </a:endParaRPr>
          </a:p>
          <a:p>
            <a:r>
              <a:rPr kumimoji="1" lang="zh-CN" altLang="en-US" sz="2000" dirty="0">
                <a:solidFill>
                  <a:srgbClr val="59595A"/>
                </a:solidFill>
                <a:latin typeface="+mj-ea"/>
                <a:ea typeface="+mj-ea"/>
              </a:rPr>
              <a:t>通过创建子图进行表示，运行时时候动态选择子图执行，如 </a:t>
            </a:r>
            <a:r>
              <a:rPr kumimoji="1" lang="en-US" altLang="zh-CN" sz="2000" dirty="0">
                <a:solidFill>
                  <a:srgbClr val="59595A"/>
                </a:solidFill>
                <a:latin typeface="+mj-ea"/>
                <a:ea typeface="+mj-ea"/>
              </a:rPr>
              <a:t>if</a:t>
            </a:r>
            <a:r>
              <a:rPr kumimoji="1" lang="zh-CN" altLang="en-US" sz="2000" dirty="0">
                <a:solidFill>
                  <a:srgbClr val="59595A"/>
                </a:solidFill>
                <a:latin typeface="+mj-ea"/>
                <a:ea typeface="+mj-ea"/>
              </a:rPr>
              <a:t> </a:t>
            </a:r>
            <a:r>
              <a:rPr kumimoji="1" lang="en-US" altLang="zh-CN" sz="2000" dirty="0">
                <a:solidFill>
                  <a:srgbClr val="59595A"/>
                </a:solidFill>
                <a:latin typeface="+mj-ea"/>
                <a:ea typeface="+mj-ea"/>
              </a:rPr>
              <a:t>else</a:t>
            </a:r>
            <a:r>
              <a:rPr kumimoji="1" lang="zh-CN" altLang="en-US" sz="2000" dirty="0">
                <a:solidFill>
                  <a:srgbClr val="59595A"/>
                </a:solidFill>
                <a:latin typeface="+mj-ea"/>
                <a:ea typeface="+mj-ea"/>
              </a:rPr>
              <a:t>；</a:t>
            </a:r>
          </a:p>
        </p:txBody>
      </p:sp>
      <p:sp>
        <p:nvSpPr>
          <p:cNvPr id="13" name="矩形 12">
            <a:extLst>
              <a:ext uri="{FF2B5EF4-FFF2-40B4-BE49-F238E27FC236}">
                <a16:creationId xmlns:a16="http://schemas.microsoft.com/office/drawing/2014/main" id="{70738546-0689-4B45-A512-245E4D52107C}"/>
              </a:ext>
            </a:extLst>
          </p:cNvPr>
          <p:cNvSpPr/>
          <p:nvPr/>
        </p:nvSpPr>
        <p:spPr>
          <a:xfrm>
            <a:off x="691989" y="3043839"/>
            <a:ext cx="10518960" cy="1422890"/>
          </a:xfrm>
          <a:prstGeom prst="rect">
            <a:avLst/>
          </a:prstGeom>
        </p:spPr>
        <p:txBody>
          <a:bodyPr wrap="square">
            <a:spAutoFit/>
          </a:bodyPr>
          <a:lstStyle/>
          <a:p>
            <a:pPr marL="239106" indent="-239106" defTabSz="1218804" eaLnBrk="0" hangingPunct="0">
              <a:lnSpc>
                <a:spcPct val="150000"/>
              </a:lnSpc>
              <a:spcBef>
                <a:spcPts val="0"/>
              </a:spcBef>
              <a:buClr>
                <a:srgbClr val="71B2FF"/>
              </a:buClr>
              <a:buChar char="•"/>
            </a:pPr>
            <a:r>
              <a:rPr lang="zh-CN" altLang="en-US" sz="2000" kern="0" dirty="0">
                <a:solidFill>
                  <a:srgbClr val="59595A"/>
                </a:solidFill>
                <a:latin typeface="微软雅黑" pitchFamily="34" charset="-122"/>
                <a:ea typeface="微软雅黑" pitchFamily="34" charset="-122"/>
              </a:rPr>
              <a:t>用户能够一定程度自由地使用前端宿主的控制流语言；</a:t>
            </a:r>
            <a:endParaRPr lang="en-US" altLang="zh-CN" sz="2000" kern="0" dirty="0">
              <a:solidFill>
                <a:srgbClr val="59595A"/>
              </a:solidFill>
              <a:latin typeface="微软雅黑" pitchFamily="34" charset="-122"/>
              <a:ea typeface="微软雅黑" pitchFamily="34" charset="-122"/>
            </a:endParaRPr>
          </a:p>
          <a:p>
            <a:pPr marL="239106" indent="-239106" defTabSz="1218804" eaLnBrk="0" hangingPunct="0">
              <a:lnSpc>
                <a:spcPct val="150000"/>
              </a:lnSpc>
              <a:spcBef>
                <a:spcPts val="0"/>
              </a:spcBef>
              <a:buClr>
                <a:srgbClr val="71B2FF"/>
              </a:buClr>
              <a:buFontTx/>
              <a:buChar char="•"/>
            </a:pPr>
            <a:r>
              <a:rPr lang="zh-CN" altLang="en-US" sz="2000" kern="0" dirty="0">
                <a:solidFill>
                  <a:srgbClr val="59595A"/>
                </a:solidFill>
                <a:latin typeface="微软雅黑" pitchFamily="34" charset="-122"/>
                <a:ea typeface="微软雅黑" pitchFamily="34" charset="-122"/>
              </a:rPr>
              <a:t>解耦宿主语言与执行过程，加速运行时执行效率；</a:t>
            </a:r>
            <a:endParaRPr lang="en-US" altLang="zh-CN" sz="2000" kern="0" dirty="0">
              <a:solidFill>
                <a:srgbClr val="59595A"/>
              </a:solidFill>
              <a:latin typeface="微软雅黑" pitchFamily="34" charset="-122"/>
              <a:ea typeface="微软雅黑" pitchFamily="34" charset="-122"/>
            </a:endParaRPr>
          </a:p>
          <a:p>
            <a:pPr marL="239106" indent="-239106" defTabSz="1218804" eaLnBrk="0" hangingPunct="0">
              <a:lnSpc>
                <a:spcPct val="150000"/>
              </a:lnSpc>
              <a:spcBef>
                <a:spcPts val="0"/>
              </a:spcBef>
              <a:buClr>
                <a:srgbClr val="71B2FF"/>
              </a:buClr>
              <a:buChar char="•"/>
            </a:pPr>
            <a:r>
              <a:rPr lang="zh-CN" altLang="en-US" sz="2000" kern="0" dirty="0">
                <a:solidFill>
                  <a:srgbClr val="59595A"/>
                </a:solidFill>
                <a:latin typeface="微软雅黑" pitchFamily="34" charset="-122"/>
                <a:ea typeface="微软雅黑" pitchFamily="34" charset="-122"/>
              </a:rPr>
              <a:t>计算图在编译期得到全计算过程描述，发掘运行时效率提升点；</a:t>
            </a:r>
            <a:endParaRPr lang="en-US" altLang="zh-CN" sz="2000" kern="0" dirty="0">
              <a:solidFill>
                <a:srgbClr val="59595A"/>
              </a:solidFill>
              <a:latin typeface="微软雅黑" pitchFamily="34" charset="-122"/>
              <a:ea typeface="微软雅黑" pitchFamily="34" charset="-122"/>
            </a:endParaRPr>
          </a:p>
        </p:txBody>
      </p:sp>
      <p:sp>
        <p:nvSpPr>
          <p:cNvPr id="14" name="矩形 13">
            <a:extLst>
              <a:ext uri="{FF2B5EF4-FFF2-40B4-BE49-F238E27FC236}">
                <a16:creationId xmlns:a16="http://schemas.microsoft.com/office/drawing/2014/main" id="{42FBC450-E3F1-BC43-B46D-2560C1D93DB6}"/>
              </a:ext>
            </a:extLst>
          </p:cNvPr>
          <p:cNvSpPr/>
          <p:nvPr/>
        </p:nvSpPr>
        <p:spPr>
          <a:xfrm>
            <a:off x="691989" y="4757082"/>
            <a:ext cx="697627" cy="400110"/>
          </a:xfrm>
          <a:prstGeom prst="rect">
            <a:avLst/>
          </a:prstGeom>
        </p:spPr>
        <p:txBody>
          <a:bodyPr wrap="none">
            <a:spAutoFit/>
          </a:bodyPr>
          <a:lstStyle/>
          <a:p>
            <a:pPr algn="ctr"/>
            <a:r>
              <a:rPr lang="zh-CN" altLang="en-US" sz="2000" b="1" dirty="0">
                <a:solidFill>
                  <a:srgbClr val="FFC000"/>
                </a:solidFill>
                <a:latin typeface="+mj-ea"/>
                <a:ea typeface="+mj-ea"/>
              </a:rPr>
              <a:t>缺点</a:t>
            </a:r>
          </a:p>
        </p:txBody>
      </p:sp>
      <p:sp>
        <p:nvSpPr>
          <p:cNvPr id="15" name="矩形 14">
            <a:extLst>
              <a:ext uri="{FF2B5EF4-FFF2-40B4-BE49-F238E27FC236}">
                <a16:creationId xmlns:a16="http://schemas.microsoft.com/office/drawing/2014/main" id="{A82BBB19-27F2-614E-87B4-867C08F13661}"/>
              </a:ext>
            </a:extLst>
          </p:cNvPr>
          <p:cNvSpPr/>
          <p:nvPr/>
        </p:nvSpPr>
        <p:spPr>
          <a:xfrm>
            <a:off x="691989" y="2611791"/>
            <a:ext cx="697627" cy="400110"/>
          </a:xfrm>
          <a:prstGeom prst="rect">
            <a:avLst/>
          </a:prstGeom>
        </p:spPr>
        <p:txBody>
          <a:bodyPr wrap="none">
            <a:spAutoFit/>
          </a:bodyPr>
          <a:lstStyle/>
          <a:p>
            <a:pPr algn="ctr"/>
            <a:r>
              <a:rPr lang="zh-CN" altLang="en-US" sz="2000" b="1" dirty="0">
                <a:solidFill>
                  <a:srgbClr val="FFC000"/>
                </a:solidFill>
                <a:latin typeface="+mj-ea"/>
                <a:ea typeface="+mj-ea"/>
              </a:rPr>
              <a:t>优点</a:t>
            </a:r>
          </a:p>
        </p:txBody>
      </p:sp>
      <p:sp>
        <p:nvSpPr>
          <p:cNvPr id="16" name="矩形 15">
            <a:extLst>
              <a:ext uri="{FF2B5EF4-FFF2-40B4-BE49-F238E27FC236}">
                <a16:creationId xmlns:a16="http://schemas.microsoft.com/office/drawing/2014/main" id="{5C2F5F28-0D08-C44F-917F-093CCF654FF5}"/>
              </a:ext>
            </a:extLst>
          </p:cNvPr>
          <p:cNvSpPr/>
          <p:nvPr/>
        </p:nvSpPr>
        <p:spPr>
          <a:xfrm>
            <a:off x="691989" y="5204079"/>
            <a:ext cx="10518960" cy="961225"/>
          </a:xfrm>
          <a:prstGeom prst="rect">
            <a:avLst/>
          </a:prstGeom>
        </p:spPr>
        <p:txBody>
          <a:bodyPr wrap="square">
            <a:spAutoFit/>
          </a:bodyPr>
          <a:lstStyle/>
          <a:p>
            <a:pPr marL="239106" indent="-239106" defTabSz="1218804" eaLnBrk="0" hangingPunct="0">
              <a:lnSpc>
                <a:spcPct val="150000"/>
              </a:lnSpc>
              <a:spcBef>
                <a:spcPts val="0"/>
              </a:spcBef>
              <a:buClr>
                <a:srgbClr val="71B2FF"/>
              </a:buClr>
              <a:buChar char="•"/>
            </a:pPr>
            <a:r>
              <a:rPr lang="zh-CN" altLang="en-US" sz="2000" kern="0" dirty="0">
                <a:solidFill>
                  <a:srgbClr val="59595A"/>
                </a:solidFill>
                <a:latin typeface="微软雅黑" pitchFamily="34" charset="-122"/>
                <a:ea typeface="微软雅黑" pitchFamily="34" charset="-122"/>
              </a:rPr>
              <a:t>硬件不支持控制方式下，执行流会仍然会在语言边界跳转，带来运行时开销；</a:t>
            </a:r>
            <a:endParaRPr lang="en-US" altLang="zh-CN" sz="2000" kern="0" dirty="0">
              <a:solidFill>
                <a:srgbClr val="59595A"/>
              </a:solidFill>
              <a:latin typeface="微软雅黑" pitchFamily="34" charset="-122"/>
              <a:ea typeface="微软雅黑" pitchFamily="34" charset="-122"/>
            </a:endParaRPr>
          </a:p>
          <a:p>
            <a:pPr marL="239106" indent="-239106" defTabSz="1218804" eaLnBrk="0" hangingPunct="0">
              <a:lnSpc>
                <a:spcPct val="150000"/>
              </a:lnSpc>
              <a:spcBef>
                <a:spcPts val="0"/>
              </a:spcBef>
              <a:buClr>
                <a:srgbClr val="71B2FF"/>
              </a:buClr>
              <a:buChar char="•"/>
            </a:pPr>
            <a:r>
              <a:rPr lang="zh-CN" altLang="en-US" sz="2000" kern="0" dirty="0">
                <a:solidFill>
                  <a:srgbClr val="59595A"/>
                </a:solidFill>
                <a:latin typeface="微软雅黑" pitchFamily="34" charset="-122"/>
                <a:ea typeface="微软雅黑" pitchFamily="34" charset="-122"/>
              </a:rPr>
              <a:t>部分宿主的控制流语言不能表示，带有一定约束性；</a:t>
            </a:r>
            <a:endParaRPr lang="en-US" altLang="zh-CN" sz="2000" kern="0" dirty="0">
              <a:solidFill>
                <a:srgbClr val="59595A"/>
              </a:solidFill>
              <a:latin typeface="微软雅黑" pitchFamily="34" charset="-122"/>
              <a:ea typeface="微软雅黑" pitchFamily="34" charset="-122"/>
            </a:endParaRPr>
          </a:p>
        </p:txBody>
      </p:sp>
    </p:spTree>
    <p:extLst>
      <p:ext uri="{BB962C8B-B14F-4D97-AF65-F5344CB8AC3E}">
        <p14:creationId xmlns:p14="http://schemas.microsoft.com/office/powerpoint/2010/main" val="1949548355"/>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2AD6EA-FC20-FB46-B20E-80526BC431E0}"/>
              </a:ext>
            </a:extLst>
          </p:cNvPr>
          <p:cNvSpPr>
            <a:spLocks noGrp="1"/>
          </p:cNvSpPr>
          <p:nvPr>
            <p:ph type="title"/>
          </p:nvPr>
        </p:nvSpPr>
        <p:spPr/>
        <p:txBody>
          <a:bodyPr/>
          <a:lstStyle/>
          <a:p>
            <a:r>
              <a:rPr lang="zh-CN" altLang="en-US" sz="2800" dirty="0"/>
              <a:t>动态图转换为静态图</a:t>
            </a:r>
            <a:endParaRPr kumimoji="1" lang="zh-CN" altLang="en-US" sz="2800" dirty="0"/>
          </a:p>
        </p:txBody>
      </p:sp>
      <p:sp>
        <p:nvSpPr>
          <p:cNvPr id="3" name="内容占位符 2">
            <a:extLst>
              <a:ext uri="{FF2B5EF4-FFF2-40B4-BE49-F238E27FC236}">
                <a16:creationId xmlns:a16="http://schemas.microsoft.com/office/drawing/2014/main" id="{BD9FA0FD-BB94-EB4D-90AE-093FC400373C}"/>
              </a:ext>
            </a:extLst>
          </p:cNvPr>
          <p:cNvSpPr>
            <a:spLocks noGrp="1"/>
          </p:cNvSpPr>
          <p:nvPr>
            <p:ph sz="half" idx="1"/>
          </p:nvPr>
        </p:nvSpPr>
        <p:spPr/>
        <p:txBody>
          <a:bodyPr/>
          <a:lstStyle/>
          <a:p>
            <a:r>
              <a:rPr lang="zh-CN" altLang="en-US" sz="2000" b="1" dirty="0">
                <a:solidFill>
                  <a:srgbClr val="59595A"/>
                </a:solidFill>
              </a:rPr>
              <a:t>基于追踪</a:t>
            </a:r>
            <a:r>
              <a:rPr lang="en-US" altLang="zh-CN" sz="2000" b="1" dirty="0">
                <a:solidFill>
                  <a:srgbClr val="59595A"/>
                </a:solidFill>
              </a:rPr>
              <a:t>Trace</a:t>
            </a:r>
            <a:r>
              <a:rPr lang="zh-CN" altLang="en-US" sz="2000" b="1" dirty="0">
                <a:solidFill>
                  <a:srgbClr val="59595A"/>
                </a:solidFill>
              </a:rPr>
              <a:t>：</a:t>
            </a:r>
            <a:r>
              <a:rPr lang="zh-CN" altLang="en-US" sz="2000" dirty="0">
                <a:solidFill>
                  <a:srgbClr val="59595A"/>
                </a:solidFill>
              </a:rPr>
              <a:t>直接执行用户代码，记录下算子调用序列，将算子调用序列保存为静态图，执行中脱离前端语言环境，由运行时按照静态图逻辑执行；</a:t>
            </a:r>
          </a:p>
          <a:p>
            <a:r>
              <a:rPr lang="zh-CN" altLang="en-US" sz="2000" b="1" dirty="0">
                <a:solidFill>
                  <a:srgbClr val="59595A"/>
                </a:solidFill>
              </a:rPr>
              <a:t>基于源代码解析：</a:t>
            </a:r>
            <a:r>
              <a:rPr lang="zh-CN" altLang="en-US" sz="2000" dirty="0">
                <a:solidFill>
                  <a:srgbClr val="59595A"/>
                </a:solidFill>
              </a:rPr>
              <a:t>以宿主语言的抽象语法树（</a:t>
            </a:r>
            <a:r>
              <a:rPr lang="en-US" altLang="zh-CN" sz="2000" dirty="0">
                <a:solidFill>
                  <a:srgbClr val="59595A"/>
                </a:solidFill>
              </a:rPr>
              <a:t>AST</a:t>
            </a:r>
            <a:r>
              <a:rPr lang="zh-CN" altLang="en-US" sz="2000" dirty="0">
                <a:solidFill>
                  <a:srgbClr val="59595A"/>
                </a:solidFill>
              </a:rPr>
              <a:t>）为输入，转化为内部语法树，经过别名分析，</a:t>
            </a:r>
            <a:r>
              <a:rPr lang="en-US" altLang="zh-CN" sz="2000" dirty="0">
                <a:solidFill>
                  <a:srgbClr val="59595A"/>
                </a:solidFill>
              </a:rPr>
              <a:t>SSA</a:t>
            </a:r>
            <a:r>
              <a:rPr lang="zh-CN" altLang="en-US" sz="2000" dirty="0">
                <a:solidFill>
                  <a:srgbClr val="59595A"/>
                </a:solidFill>
              </a:rPr>
              <a:t>（</a:t>
            </a:r>
            <a:r>
              <a:rPr lang="en-US" altLang="zh-CN" sz="2000" dirty="0">
                <a:solidFill>
                  <a:srgbClr val="59595A"/>
                </a:solidFill>
              </a:rPr>
              <a:t>static single value assignment</a:t>
            </a:r>
            <a:r>
              <a:rPr lang="zh-CN" altLang="en-US" sz="2000" dirty="0">
                <a:solidFill>
                  <a:srgbClr val="59595A"/>
                </a:solidFill>
              </a:rPr>
              <a:t>），类型推断等</a:t>
            </a:r>
            <a:r>
              <a:rPr lang="en-US" altLang="zh-CN" sz="2000" dirty="0">
                <a:solidFill>
                  <a:srgbClr val="59595A"/>
                </a:solidFill>
              </a:rPr>
              <a:t>Pass</a:t>
            </a:r>
            <a:r>
              <a:rPr lang="zh-CN" altLang="en-US" sz="2000" dirty="0">
                <a:solidFill>
                  <a:srgbClr val="59595A"/>
                </a:solidFill>
              </a:rPr>
              <a:t>，转换为计算图表示；</a:t>
            </a:r>
          </a:p>
          <a:p>
            <a:endParaRPr kumimoji="1" lang="zh-CN" altLang="en-US" sz="2000" dirty="0">
              <a:solidFill>
                <a:srgbClr val="59595A"/>
              </a:solidFill>
            </a:endParaRPr>
          </a:p>
        </p:txBody>
      </p:sp>
      <p:pic>
        <p:nvPicPr>
          <p:cNvPr id="4" name="图片 3">
            <a:extLst>
              <a:ext uri="{FF2B5EF4-FFF2-40B4-BE49-F238E27FC236}">
                <a16:creationId xmlns:a16="http://schemas.microsoft.com/office/drawing/2014/main" id="{32D88665-33D1-8346-81E8-6DB51C2CE08C}"/>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7200012" y="222658"/>
            <a:ext cx="720080" cy="974094"/>
          </a:xfrm>
          <a:prstGeom prst="rect">
            <a:avLst/>
          </a:prstGeom>
        </p:spPr>
      </p:pic>
      <p:sp>
        <p:nvSpPr>
          <p:cNvPr id="5" name="文本框 4">
            <a:extLst>
              <a:ext uri="{FF2B5EF4-FFF2-40B4-BE49-F238E27FC236}">
                <a16:creationId xmlns:a16="http://schemas.microsoft.com/office/drawing/2014/main" id="{F3C5ECF6-89B2-1343-BC03-ABA78E5CB69F}"/>
              </a:ext>
            </a:extLst>
          </p:cNvPr>
          <p:cNvSpPr txBox="1"/>
          <p:nvPr/>
        </p:nvSpPr>
        <p:spPr>
          <a:xfrm>
            <a:off x="7992100" y="478873"/>
            <a:ext cx="1994713" cy="461665"/>
          </a:xfrm>
          <a:prstGeom prst="rect">
            <a:avLst/>
          </a:prstGeom>
          <a:noFill/>
        </p:spPr>
        <p:txBody>
          <a:bodyPr wrap="none" rtlCol="0">
            <a:spAutoFit/>
          </a:bodyPr>
          <a:lstStyle/>
          <a:p>
            <a:pPr>
              <a:buNone/>
            </a:pPr>
            <a:r>
              <a:rPr lang="en-US" altLang="zh-CN" sz="2400" b="1" dirty="0">
                <a:solidFill>
                  <a:srgbClr val="59595A"/>
                </a:solidFill>
                <a:latin typeface="+mj-ea"/>
                <a:ea typeface="+mj-ea"/>
              </a:rPr>
              <a:t>Auto-graph</a:t>
            </a:r>
            <a:endParaRPr kumimoji="1" lang="zh-CN" altLang="en-US" sz="2400" b="1" dirty="0" err="1">
              <a:solidFill>
                <a:srgbClr val="59595A"/>
              </a:solidFill>
              <a:latin typeface="+mj-ea"/>
              <a:ea typeface="+mj-ea"/>
            </a:endParaRPr>
          </a:p>
        </p:txBody>
      </p:sp>
      <p:pic>
        <p:nvPicPr>
          <p:cNvPr id="6" name="图片 5">
            <a:extLst>
              <a:ext uri="{FF2B5EF4-FFF2-40B4-BE49-F238E27FC236}">
                <a16:creationId xmlns:a16="http://schemas.microsoft.com/office/drawing/2014/main" id="{088935C5-572A-9747-AF90-75F9DC976985}"/>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0118147" y="277657"/>
            <a:ext cx="576064" cy="864097"/>
          </a:xfrm>
          <a:prstGeom prst="rect">
            <a:avLst/>
          </a:prstGeom>
        </p:spPr>
      </p:pic>
      <p:sp>
        <p:nvSpPr>
          <p:cNvPr id="7" name="文本框 6">
            <a:extLst>
              <a:ext uri="{FF2B5EF4-FFF2-40B4-BE49-F238E27FC236}">
                <a16:creationId xmlns:a16="http://schemas.microsoft.com/office/drawing/2014/main" id="{086E9172-3791-D34B-8E19-3A46A1B0A011}"/>
              </a:ext>
            </a:extLst>
          </p:cNvPr>
          <p:cNvSpPr txBox="1"/>
          <p:nvPr/>
        </p:nvSpPr>
        <p:spPr>
          <a:xfrm>
            <a:off x="10749422" y="478873"/>
            <a:ext cx="1109599" cy="461665"/>
          </a:xfrm>
          <a:prstGeom prst="rect">
            <a:avLst/>
          </a:prstGeom>
          <a:noFill/>
        </p:spPr>
        <p:txBody>
          <a:bodyPr wrap="none" rtlCol="0">
            <a:spAutoFit/>
          </a:bodyPr>
          <a:lstStyle/>
          <a:p>
            <a:pPr>
              <a:buNone/>
            </a:pPr>
            <a:r>
              <a:rPr lang="en-US" altLang="zh-CN" sz="2400" b="1" dirty="0">
                <a:solidFill>
                  <a:srgbClr val="59595A"/>
                </a:solidFill>
                <a:latin typeface="+mj-ea"/>
                <a:ea typeface="+mj-ea"/>
              </a:rPr>
              <a:t>PT</a:t>
            </a:r>
            <a:r>
              <a:rPr lang="zh-CN" altLang="en-US" sz="2400" b="1" dirty="0">
                <a:solidFill>
                  <a:srgbClr val="59595A"/>
                </a:solidFill>
                <a:latin typeface="+mj-ea"/>
                <a:ea typeface="+mj-ea"/>
              </a:rPr>
              <a:t> </a:t>
            </a:r>
            <a:r>
              <a:rPr lang="en-US" altLang="zh-CN" sz="2400" b="1" dirty="0">
                <a:solidFill>
                  <a:srgbClr val="59595A"/>
                </a:solidFill>
                <a:latin typeface="+mj-ea"/>
                <a:ea typeface="+mj-ea"/>
              </a:rPr>
              <a:t>JIT</a:t>
            </a:r>
            <a:endParaRPr lang="zh-CN" altLang="en-US" sz="2400" b="1" dirty="0" err="1">
              <a:solidFill>
                <a:srgbClr val="59595A"/>
              </a:solidFill>
              <a:latin typeface="+mj-ea"/>
              <a:ea typeface="+mj-ea"/>
            </a:endParaRPr>
          </a:p>
        </p:txBody>
      </p:sp>
      <p:pic>
        <p:nvPicPr>
          <p:cNvPr id="8" name="图片 7">
            <a:extLst>
              <a:ext uri="{FF2B5EF4-FFF2-40B4-BE49-F238E27FC236}">
                <a16:creationId xmlns:a16="http://schemas.microsoft.com/office/drawing/2014/main" id="{F4942E8D-325A-194D-9691-B480A9A1913A}"/>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460441" y="247847"/>
            <a:ext cx="1589168" cy="893907"/>
          </a:xfrm>
          <a:prstGeom prst="rect">
            <a:avLst/>
          </a:prstGeom>
        </p:spPr>
      </p:pic>
    </p:spTree>
    <p:extLst>
      <p:ext uri="{BB962C8B-B14F-4D97-AF65-F5344CB8AC3E}">
        <p14:creationId xmlns:p14="http://schemas.microsoft.com/office/powerpoint/2010/main" val="957711560"/>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2AD6EA-FC20-FB46-B20E-80526BC431E0}"/>
              </a:ext>
            </a:extLst>
          </p:cNvPr>
          <p:cNvSpPr>
            <a:spLocks noGrp="1"/>
          </p:cNvSpPr>
          <p:nvPr>
            <p:ph type="title"/>
          </p:nvPr>
        </p:nvSpPr>
        <p:spPr/>
        <p:txBody>
          <a:bodyPr/>
          <a:lstStyle/>
          <a:p>
            <a:r>
              <a:rPr lang="zh-CN" altLang="en-US" sz="2800" dirty="0"/>
              <a:t>动态图转换为静态图</a:t>
            </a:r>
            <a:endParaRPr kumimoji="1" lang="zh-CN" altLang="en-US" sz="2800" dirty="0"/>
          </a:p>
        </p:txBody>
      </p:sp>
      <p:sp>
        <p:nvSpPr>
          <p:cNvPr id="3" name="内容占位符 2">
            <a:extLst>
              <a:ext uri="{FF2B5EF4-FFF2-40B4-BE49-F238E27FC236}">
                <a16:creationId xmlns:a16="http://schemas.microsoft.com/office/drawing/2014/main" id="{BD9FA0FD-BB94-EB4D-90AE-093FC400373C}"/>
              </a:ext>
            </a:extLst>
          </p:cNvPr>
          <p:cNvSpPr>
            <a:spLocks noGrp="1"/>
          </p:cNvSpPr>
          <p:nvPr>
            <p:ph sz="half" idx="1"/>
          </p:nvPr>
        </p:nvSpPr>
        <p:spPr>
          <a:xfrm>
            <a:off x="623635" y="1603679"/>
            <a:ext cx="10963473" cy="961225"/>
          </a:xfrm>
        </p:spPr>
        <p:txBody>
          <a:bodyPr/>
          <a:lstStyle/>
          <a:p>
            <a:r>
              <a:rPr lang="zh-CN" altLang="en-US" sz="2000" b="1" dirty="0">
                <a:solidFill>
                  <a:srgbClr val="59595A"/>
                </a:solidFill>
              </a:rPr>
              <a:t>基于追踪</a:t>
            </a:r>
            <a:r>
              <a:rPr lang="en-US" altLang="zh-CN" sz="2000" b="1" dirty="0">
                <a:solidFill>
                  <a:srgbClr val="59595A"/>
                </a:solidFill>
              </a:rPr>
              <a:t>Trace</a:t>
            </a:r>
            <a:r>
              <a:rPr lang="zh-CN" altLang="en-US" sz="2000" b="1" dirty="0">
                <a:solidFill>
                  <a:srgbClr val="59595A"/>
                </a:solidFill>
              </a:rPr>
              <a:t>：</a:t>
            </a:r>
            <a:r>
              <a:rPr lang="zh-CN" altLang="en-US" sz="2000" dirty="0">
                <a:solidFill>
                  <a:srgbClr val="59595A"/>
                </a:solidFill>
              </a:rPr>
              <a:t>直接执行用户代码，记录下算子调用序列，将算子调用序列保存为静态图，执行中脱离前端语言环境，由运行时按照静态图逻辑执行；</a:t>
            </a:r>
          </a:p>
          <a:p>
            <a:endParaRPr kumimoji="1" lang="zh-CN" altLang="en-US" sz="2000" dirty="0">
              <a:solidFill>
                <a:srgbClr val="59595A"/>
              </a:solidFill>
            </a:endParaRPr>
          </a:p>
        </p:txBody>
      </p:sp>
      <p:pic>
        <p:nvPicPr>
          <p:cNvPr id="4" name="图片 3">
            <a:extLst>
              <a:ext uri="{FF2B5EF4-FFF2-40B4-BE49-F238E27FC236}">
                <a16:creationId xmlns:a16="http://schemas.microsoft.com/office/drawing/2014/main" id="{32D88665-33D1-8346-81E8-6DB51C2CE08C}"/>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7200012" y="222658"/>
            <a:ext cx="720080" cy="974094"/>
          </a:xfrm>
          <a:prstGeom prst="rect">
            <a:avLst/>
          </a:prstGeom>
        </p:spPr>
      </p:pic>
      <p:sp>
        <p:nvSpPr>
          <p:cNvPr id="5" name="文本框 4">
            <a:extLst>
              <a:ext uri="{FF2B5EF4-FFF2-40B4-BE49-F238E27FC236}">
                <a16:creationId xmlns:a16="http://schemas.microsoft.com/office/drawing/2014/main" id="{F3C5ECF6-89B2-1343-BC03-ABA78E5CB69F}"/>
              </a:ext>
            </a:extLst>
          </p:cNvPr>
          <p:cNvSpPr txBox="1"/>
          <p:nvPr/>
        </p:nvSpPr>
        <p:spPr>
          <a:xfrm>
            <a:off x="7992100" y="478873"/>
            <a:ext cx="1994713" cy="461665"/>
          </a:xfrm>
          <a:prstGeom prst="rect">
            <a:avLst/>
          </a:prstGeom>
          <a:noFill/>
        </p:spPr>
        <p:txBody>
          <a:bodyPr wrap="none" rtlCol="0">
            <a:spAutoFit/>
          </a:bodyPr>
          <a:lstStyle/>
          <a:p>
            <a:pPr>
              <a:buNone/>
            </a:pPr>
            <a:r>
              <a:rPr lang="en-US" altLang="zh-CN" sz="2400" b="1" dirty="0">
                <a:solidFill>
                  <a:srgbClr val="59595A"/>
                </a:solidFill>
                <a:latin typeface="+mj-ea"/>
                <a:ea typeface="+mj-ea"/>
              </a:rPr>
              <a:t>Auto-graph</a:t>
            </a:r>
            <a:endParaRPr kumimoji="1" lang="zh-CN" altLang="en-US" sz="2400" b="1" dirty="0" err="1">
              <a:solidFill>
                <a:srgbClr val="59595A"/>
              </a:solidFill>
              <a:latin typeface="+mj-ea"/>
              <a:ea typeface="+mj-ea"/>
            </a:endParaRPr>
          </a:p>
        </p:txBody>
      </p:sp>
      <p:pic>
        <p:nvPicPr>
          <p:cNvPr id="6" name="图片 5">
            <a:extLst>
              <a:ext uri="{FF2B5EF4-FFF2-40B4-BE49-F238E27FC236}">
                <a16:creationId xmlns:a16="http://schemas.microsoft.com/office/drawing/2014/main" id="{088935C5-572A-9747-AF90-75F9DC976985}"/>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0118147" y="277657"/>
            <a:ext cx="576064" cy="864097"/>
          </a:xfrm>
          <a:prstGeom prst="rect">
            <a:avLst/>
          </a:prstGeom>
        </p:spPr>
      </p:pic>
      <p:sp>
        <p:nvSpPr>
          <p:cNvPr id="7" name="文本框 6">
            <a:extLst>
              <a:ext uri="{FF2B5EF4-FFF2-40B4-BE49-F238E27FC236}">
                <a16:creationId xmlns:a16="http://schemas.microsoft.com/office/drawing/2014/main" id="{086E9172-3791-D34B-8E19-3A46A1B0A011}"/>
              </a:ext>
            </a:extLst>
          </p:cNvPr>
          <p:cNvSpPr txBox="1"/>
          <p:nvPr/>
        </p:nvSpPr>
        <p:spPr>
          <a:xfrm>
            <a:off x="10749422" y="478873"/>
            <a:ext cx="1109599" cy="461665"/>
          </a:xfrm>
          <a:prstGeom prst="rect">
            <a:avLst/>
          </a:prstGeom>
          <a:noFill/>
        </p:spPr>
        <p:txBody>
          <a:bodyPr wrap="none" rtlCol="0">
            <a:spAutoFit/>
          </a:bodyPr>
          <a:lstStyle/>
          <a:p>
            <a:pPr>
              <a:buNone/>
            </a:pPr>
            <a:r>
              <a:rPr lang="en-US" altLang="zh-CN" sz="2400" b="1" dirty="0">
                <a:solidFill>
                  <a:srgbClr val="59595A"/>
                </a:solidFill>
                <a:latin typeface="+mj-ea"/>
                <a:ea typeface="+mj-ea"/>
              </a:rPr>
              <a:t>PT</a:t>
            </a:r>
            <a:r>
              <a:rPr lang="zh-CN" altLang="en-US" sz="2400" b="1" dirty="0">
                <a:solidFill>
                  <a:srgbClr val="59595A"/>
                </a:solidFill>
                <a:latin typeface="+mj-ea"/>
                <a:ea typeface="+mj-ea"/>
              </a:rPr>
              <a:t> </a:t>
            </a:r>
            <a:r>
              <a:rPr lang="en-US" altLang="zh-CN" sz="2400" b="1" dirty="0">
                <a:solidFill>
                  <a:srgbClr val="59595A"/>
                </a:solidFill>
                <a:latin typeface="+mj-ea"/>
                <a:ea typeface="+mj-ea"/>
              </a:rPr>
              <a:t>JIT</a:t>
            </a:r>
            <a:endParaRPr lang="zh-CN" altLang="en-US" sz="2400" b="1" dirty="0" err="1">
              <a:solidFill>
                <a:srgbClr val="59595A"/>
              </a:solidFill>
              <a:latin typeface="+mj-ea"/>
              <a:ea typeface="+mj-ea"/>
            </a:endParaRPr>
          </a:p>
        </p:txBody>
      </p:sp>
      <p:pic>
        <p:nvPicPr>
          <p:cNvPr id="8" name="图片 7">
            <a:extLst>
              <a:ext uri="{FF2B5EF4-FFF2-40B4-BE49-F238E27FC236}">
                <a16:creationId xmlns:a16="http://schemas.microsoft.com/office/drawing/2014/main" id="{F4942E8D-325A-194D-9691-B480A9A1913A}"/>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460441" y="247847"/>
            <a:ext cx="1589168" cy="893907"/>
          </a:xfrm>
          <a:prstGeom prst="rect">
            <a:avLst/>
          </a:prstGeom>
        </p:spPr>
      </p:pic>
      <p:sp>
        <p:nvSpPr>
          <p:cNvPr id="9" name="矩形 8">
            <a:extLst>
              <a:ext uri="{FF2B5EF4-FFF2-40B4-BE49-F238E27FC236}">
                <a16:creationId xmlns:a16="http://schemas.microsoft.com/office/drawing/2014/main" id="{BDAB8F87-91A0-4148-BE6F-C7DA95A5A0BD}"/>
              </a:ext>
            </a:extLst>
          </p:cNvPr>
          <p:cNvSpPr/>
          <p:nvPr/>
        </p:nvSpPr>
        <p:spPr>
          <a:xfrm>
            <a:off x="691989" y="3724862"/>
            <a:ext cx="10518960" cy="496226"/>
          </a:xfrm>
          <a:prstGeom prst="rect">
            <a:avLst/>
          </a:prstGeom>
        </p:spPr>
        <p:txBody>
          <a:bodyPr wrap="square">
            <a:spAutoFit/>
          </a:bodyPr>
          <a:lstStyle/>
          <a:p>
            <a:pPr marL="239106" indent="-239106" defTabSz="1218804" eaLnBrk="0" hangingPunct="0">
              <a:lnSpc>
                <a:spcPct val="150000"/>
              </a:lnSpc>
              <a:spcBef>
                <a:spcPts val="0"/>
              </a:spcBef>
              <a:buClr>
                <a:srgbClr val="71B2FF"/>
              </a:buClr>
              <a:buChar char="•"/>
            </a:pPr>
            <a:r>
              <a:rPr lang="zh-CN" altLang="en-US" sz="2000" dirty="0">
                <a:solidFill>
                  <a:srgbClr val="59595A"/>
                </a:solidFill>
                <a:latin typeface="+mj-ea"/>
                <a:ea typeface="+mj-ea"/>
              </a:rPr>
              <a:t>能够更广泛地支持宿主语言中的各种动态控制流语句</a:t>
            </a:r>
            <a:r>
              <a:rPr lang="zh-CN" altLang="en-US" sz="2000" kern="0" dirty="0">
                <a:solidFill>
                  <a:srgbClr val="59595A"/>
                </a:solidFill>
                <a:latin typeface="+mj-ea"/>
                <a:ea typeface="+mj-ea"/>
              </a:rPr>
              <a:t>；</a:t>
            </a:r>
            <a:endParaRPr lang="en-US" altLang="zh-CN" sz="2000" kern="0" dirty="0">
              <a:solidFill>
                <a:srgbClr val="59595A"/>
              </a:solidFill>
              <a:latin typeface="+mj-ea"/>
              <a:ea typeface="+mj-ea"/>
            </a:endParaRPr>
          </a:p>
        </p:txBody>
      </p:sp>
      <p:sp>
        <p:nvSpPr>
          <p:cNvPr id="10" name="矩形 9">
            <a:extLst>
              <a:ext uri="{FF2B5EF4-FFF2-40B4-BE49-F238E27FC236}">
                <a16:creationId xmlns:a16="http://schemas.microsoft.com/office/drawing/2014/main" id="{CF813537-2D70-5C43-8D3B-4799DD020496}"/>
              </a:ext>
            </a:extLst>
          </p:cNvPr>
          <p:cNvSpPr/>
          <p:nvPr/>
        </p:nvSpPr>
        <p:spPr>
          <a:xfrm>
            <a:off x="691989" y="4653136"/>
            <a:ext cx="697627" cy="400110"/>
          </a:xfrm>
          <a:prstGeom prst="rect">
            <a:avLst/>
          </a:prstGeom>
        </p:spPr>
        <p:txBody>
          <a:bodyPr wrap="none">
            <a:spAutoFit/>
          </a:bodyPr>
          <a:lstStyle/>
          <a:p>
            <a:pPr algn="ctr"/>
            <a:r>
              <a:rPr lang="zh-CN" altLang="en-US" sz="2000" b="1" dirty="0">
                <a:solidFill>
                  <a:srgbClr val="FFC000"/>
                </a:solidFill>
                <a:latin typeface="+mj-ea"/>
                <a:ea typeface="+mj-ea"/>
              </a:rPr>
              <a:t>缺点</a:t>
            </a:r>
          </a:p>
        </p:txBody>
      </p:sp>
      <p:sp>
        <p:nvSpPr>
          <p:cNvPr id="11" name="矩形 10">
            <a:extLst>
              <a:ext uri="{FF2B5EF4-FFF2-40B4-BE49-F238E27FC236}">
                <a16:creationId xmlns:a16="http://schemas.microsoft.com/office/drawing/2014/main" id="{EC5D2146-9542-6B48-AD7A-E60B8F62C270}"/>
              </a:ext>
            </a:extLst>
          </p:cNvPr>
          <p:cNvSpPr/>
          <p:nvPr/>
        </p:nvSpPr>
        <p:spPr>
          <a:xfrm>
            <a:off x="691989" y="3292814"/>
            <a:ext cx="697627" cy="400110"/>
          </a:xfrm>
          <a:prstGeom prst="rect">
            <a:avLst/>
          </a:prstGeom>
        </p:spPr>
        <p:txBody>
          <a:bodyPr wrap="none">
            <a:spAutoFit/>
          </a:bodyPr>
          <a:lstStyle/>
          <a:p>
            <a:pPr algn="ctr"/>
            <a:r>
              <a:rPr lang="zh-CN" altLang="en-US" sz="2000" b="1" dirty="0">
                <a:solidFill>
                  <a:srgbClr val="FFC000"/>
                </a:solidFill>
                <a:latin typeface="+mj-ea"/>
                <a:ea typeface="+mj-ea"/>
              </a:rPr>
              <a:t>优点</a:t>
            </a:r>
          </a:p>
        </p:txBody>
      </p:sp>
      <p:sp>
        <p:nvSpPr>
          <p:cNvPr id="12" name="矩形 11">
            <a:extLst>
              <a:ext uri="{FF2B5EF4-FFF2-40B4-BE49-F238E27FC236}">
                <a16:creationId xmlns:a16="http://schemas.microsoft.com/office/drawing/2014/main" id="{DEBADFD2-8B72-094A-853C-D6FB59A9A33D}"/>
              </a:ext>
            </a:extLst>
          </p:cNvPr>
          <p:cNvSpPr/>
          <p:nvPr/>
        </p:nvSpPr>
        <p:spPr>
          <a:xfrm>
            <a:off x="691989" y="5100133"/>
            <a:ext cx="10518960" cy="496226"/>
          </a:xfrm>
          <a:prstGeom prst="rect">
            <a:avLst/>
          </a:prstGeom>
        </p:spPr>
        <p:txBody>
          <a:bodyPr wrap="square">
            <a:spAutoFit/>
          </a:bodyPr>
          <a:lstStyle/>
          <a:p>
            <a:pPr marL="239106" indent="-239106" defTabSz="1218804" eaLnBrk="0" hangingPunct="0">
              <a:lnSpc>
                <a:spcPct val="150000"/>
              </a:lnSpc>
              <a:spcBef>
                <a:spcPts val="0"/>
              </a:spcBef>
              <a:buClr>
                <a:srgbClr val="71B2FF"/>
              </a:buClr>
              <a:buFontTx/>
              <a:buChar char="•"/>
            </a:pPr>
            <a:r>
              <a:rPr lang="zh-CN" altLang="en-US" sz="2000" kern="0" dirty="0">
                <a:solidFill>
                  <a:srgbClr val="59595A"/>
                </a:solidFill>
                <a:latin typeface="+mj-ea"/>
                <a:ea typeface="+mj-ea"/>
              </a:rPr>
              <a:t>执行场景受限，</a:t>
            </a:r>
            <a:r>
              <a:rPr lang="zh-CN" altLang="en-US" sz="2000" dirty="0">
                <a:solidFill>
                  <a:srgbClr val="59595A"/>
                </a:solidFill>
                <a:latin typeface="+mj-ea"/>
                <a:ea typeface="+mj-ea"/>
              </a:rPr>
              <a:t>只能保留程序有限执行轨迹并线性化，静态图失去源程序完整控制结构；</a:t>
            </a:r>
            <a:endParaRPr lang="en-US" altLang="zh-CN" sz="2000" kern="0" dirty="0">
              <a:solidFill>
                <a:srgbClr val="59595A"/>
              </a:solidFill>
              <a:latin typeface="+mj-ea"/>
              <a:ea typeface="+mj-ea"/>
            </a:endParaRPr>
          </a:p>
        </p:txBody>
      </p:sp>
    </p:spTree>
    <p:extLst>
      <p:ext uri="{BB962C8B-B14F-4D97-AF65-F5344CB8AC3E}">
        <p14:creationId xmlns:p14="http://schemas.microsoft.com/office/powerpoint/2010/main" val="4080463829"/>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2AD6EA-FC20-FB46-B20E-80526BC431E0}"/>
              </a:ext>
            </a:extLst>
          </p:cNvPr>
          <p:cNvSpPr>
            <a:spLocks noGrp="1"/>
          </p:cNvSpPr>
          <p:nvPr>
            <p:ph type="title"/>
          </p:nvPr>
        </p:nvSpPr>
        <p:spPr/>
        <p:txBody>
          <a:bodyPr/>
          <a:lstStyle/>
          <a:p>
            <a:r>
              <a:rPr lang="zh-CN" altLang="en-US" sz="2800" dirty="0"/>
              <a:t>动态图转换为静态图</a:t>
            </a:r>
            <a:endParaRPr kumimoji="1" lang="zh-CN" altLang="en-US" sz="2800" dirty="0"/>
          </a:p>
        </p:txBody>
      </p:sp>
      <p:sp>
        <p:nvSpPr>
          <p:cNvPr id="3" name="内容占位符 2">
            <a:extLst>
              <a:ext uri="{FF2B5EF4-FFF2-40B4-BE49-F238E27FC236}">
                <a16:creationId xmlns:a16="http://schemas.microsoft.com/office/drawing/2014/main" id="{BD9FA0FD-BB94-EB4D-90AE-093FC400373C}"/>
              </a:ext>
            </a:extLst>
          </p:cNvPr>
          <p:cNvSpPr>
            <a:spLocks noGrp="1"/>
          </p:cNvSpPr>
          <p:nvPr>
            <p:ph sz="half" idx="1"/>
          </p:nvPr>
        </p:nvSpPr>
        <p:spPr>
          <a:xfrm>
            <a:off x="623635" y="1650037"/>
            <a:ext cx="10963473" cy="1058883"/>
          </a:xfrm>
        </p:spPr>
        <p:txBody>
          <a:bodyPr/>
          <a:lstStyle/>
          <a:p>
            <a:r>
              <a:rPr lang="zh-CN" altLang="en-US" sz="2000" b="1" dirty="0">
                <a:solidFill>
                  <a:srgbClr val="59595A"/>
                </a:solidFill>
              </a:rPr>
              <a:t>基于源代码解析：</a:t>
            </a:r>
            <a:r>
              <a:rPr lang="zh-CN" altLang="en-US" sz="2000" dirty="0">
                <a:solidFill>
                  <a:srgbClr val="59595A"/>
                </a:solidFill>
              </a:rPr>
              <a:t>以宿主语言的抽象语法树（</a:t>
            </a:r>
            <a:r>
              <a:rPr lang="en-US" altLang="zh-CN" sz="2000" dirty="0">
                <a:solidFill>
                  <a:srgbClr val="59595A"/>
                </a:solidFill>
              </a:rPr>
              <a:t>AST</a:t>
            </a:r>
            <a:r>
              <a:rPr lang="zh-CN" altLang="en-US" sz="2000" dirty="0">
                <a:solidFill>
                  <a:srgbClr val="59595A"/>
                </a:solidFill>
              </a:rPr>
              <a:t>）为输入，转化为内部语法树，经过别名分析，</a:t>
            </a:r>
            <a:r>
              <a:rPr lang="en-US" altLang="zh-CN" sz="2000" dirty="0">
                <a:solidFill>
                  <a:srgbClr val="59595A"/>
                </a:solidFill>
              </a:rPr>
              <a:t>SSA</a:t>
            </a:r>
            <a:r>
              <a:rPr lang="zh-CN" altLang="en-US" sz="2000" dirty="0">
                <a:solidFill>
                  <a:srgbClr val="59595A"/>
                </a:solidFill>
              </a:rPr>
              <a:t>（</a:t>
            </a:r>
            <a:r>
              <a:rPr lang="en-US" altLang="zh-CN" sz="2000" dirty="0">
                <a:solidFill>
                  <a:srgbClr val="59595A"/>
                </a:solidFill>
              </a:rPr>
              <a:t>static single value assignment</a:t>
            </a:r>
            <a:r>
              <a:rPr lang="zh-CN" altLang="en-US" sz="2000" dirty="0">
                <a:solidFill>
                  <a:srgbClr val="59595A"/>
                </a:solidFill>
              </a:rPr>
              <a:t>），类型推断等</a:t>
            </a:r>
            <a:r>
              <a:rPr lang="en-US" altLang="zh-CN" sz="2000" dirty="0">
                <a:solidFill>
                  <a:srgbClr val="59595A"/>
                </a:solidFill>
              </a:rPr>
              <a:t>Pass</a:t>
            </a:r>
            <a:r>
              <a:rPr lang="zh-CN" altLang="en-US" sz="2000" dirty="0">
                <a:solidFill>
                  <a:srgbClr val="59595A"/>
                </a:solidFill>
              </a:rPr>
              <a:t>，转换为计算图表示；</a:t>
            </a:r>
          </a:p>
          <a:p>
            <a:endParaRPr kumimoji="1" lang="zh-CN" altLang="en-US" sz="2000" dirty="0">
              <a:solidFill>
                <a:srgbClr val="59595A"/>
              </a:solidFill>
            </a:endParaRPr>
          </a:p>
        </p:txBody>
      </p:sp>
      <p:pic>
        <p:nvPicPr>
          <p:cNvPr id="4" name="图片 3">
            <a:extLst>
              <a:ext uri="{FF2B5EF4-FFF2-40B4-BE49-F238E27FC236}">
                <a16:creationId xmlns:a16="http://schemas.microsoft.com/office/drawing/2014/main" id="{32D88665-33D1-8346-81E8-6DB51C2CE08C}"/>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7200012" y="222658"/>
            <a:ext cx="720080" cy="974094"/>
          </a:xfrm>
          <a:prstGeom prst="rect">
            <a:avLst/>
          </a:prstGeom>
        </p:spPr>
      </p:pic>
      <p:sp>
        <p:nvSpPr>
          <p:cNvPr id="5" name="文本框 4">
            <a:extLst>
              <a:ext uri="{FF2B5EF4-FFF2-40B4-BE49-F238E27FC236}">
                <a16:creationId xmlns:a16="http://schemas.microsoft.com/office/drawing/2014/main" id="{F3C5ECF6-89B2-1343-BC03-ABA78E5CB69F}"/>
              </a:ext>
            </a:extLst>
          </p:cNvPr>
          <p:cNvSpPr txBox="1"/>
          <p:nvPr/>
        </p:nvSpPr>
        <p:spPr>
          <a:xfrm>
            <a:off x="7992100" y="478873"/>
            <a:ext cx="1994713" cy="461665"/>
          </a:xfrm>
          <a:prstGeom prst="rect">
            <a:avLst/>
          </a:prstGeom>
          <a:noFill/>
        </p:spPr>
        <p:txBody>
          <a:bodyPr wrap="none" rtlCol="0">
            <a:spAutoFit/>
          </a:bodyPr>
          <a:lstStyle/>
          <a:p>
            <a:pPr>
              <a:buNone/>
            </a:pPr>
            <a:r>
              <a:rPr lang="en-US" altLang="zh-CN" sz="2400" b="1" dirty="0">
                <a:solidFill>
                  <a:srgbClr val="59595A"/>
                </a:solidFill>
                <a:latin typeface="+mj-ea"/>
                <a:ea typeface="+mj-ea"/>
              </a:rPr>
              <a:t>Auto-graph</a:t>
            </a:r>
            <a:endParaRPr kumimoji="1" lang="zh-CN" altLang="en-US" sz="2400" b="1" dirty="0" err="1">
              <a:solidFill>
                <a:srgbClr val="59595A"/>
              </a:solidFill>
              <a:latin typeface="+mj-ea"/>
              <a:ea typeface="+mj-ea"/>
            </a:endParaRPr>
          </a:p>
        </p:txBody>
      </p:sp>
      <p:pic>
        <p:nvPicPr>
          <p:cNvPr id="6" name="图片 5">
            <a:extLst>
              <a:ext uri="{FF2B5EF4-FFF2-40B4-BE49-F238E27FC236}">
                <a16:creationId xmlns:a16="http://schemas.microsoft.com/office/drawing/2014/main" id="{088935C5-572A-9747-AF90-75F9DC976985}"/>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0118147" y="277657"/>
            <a:ext cx="576064" cy="864097"/>
          </a:xfrm>
          <a:prstGeom prst="rect">
            <a:avLst/>
          </a:prstGeom>
        </p:spPr>
      </p:pic>
      <p:sp>
        <p:nvSpPr>
          <p:cNvPr id="7" name="文本框 6">
            <a:extLst>
              <a:ext uri="{FF2B5EF4-FFF2-40B4-BE49-F238E27FC236}">
                <a16:creationId xmlns:a16="http://schemas.microsoft.com/office/drawing/2014/main" id="{086E9172-3791-D34B-8E19-3A46A1B0A011}"/>
              </a:ext>
            </a:extLst>
          </p:cNvPr>
          <p:cNvSpPr txBox="1"/>
          <p:nvPr/>
        </p:nvSpPr>
        <p:spPr>
          <a:xfrm>
            <a:off x="10749422" y="478873"/>
            <a:ext cx="1109599" cy="461665"/>
          </a:xfrm>
          <a:prstGeom prst="rect">
            <a:avLst/>
          </a:prstGeom>
          <a:noFill/>
        </p:spPr>
        <p:txBody>
          <a:bodyPr wrap="none" rtlCol="0">
            <a:spAutoFit/>
          </a:bodyPr>
          <a:lstStyle/>
          <a:p>
            <a:pPr>
              <a:buNone/>
            </a:pPr>
            <a:r>
              <a:rPr lang="en-US" altLang="zh-CN" sz="2400" b="1" dirty="0">
                <a:solidFill>
                  <a:srgbClr val="59595A"/>
                </a:solidFill>
                <a:latin typeface="+mj-ea"/>
                <a:ea typeface="+mj-ea"/>
              </a:rPr>
              <a:t>PT</a:t>
            </a:r>
            <a:r>
              <a:rPr lang="zh-CN" altLang="en-US" sz="2400" b="1" dirty="0">
                <a:solidFill>
                  <a:srgbClr val="59595A"/>
                </a:solidFill>
                <a:latin typeface="+mj-ea"/>
                <a:ea typeface="+mj-ea"/>
              </a:rPr>
              <a:t> </a:t>
            </a:r>
            <a:r>
              <a:rPr lang="en-US" altLang="zh-CN" sz="2400" b="1" dirty="0">
                <a:solidFill>
                  <a:srgbClr val="59595A"/>
                </a:solidFill>
                <a:latin typeface="+mj-ea"/>
                <a:ea typeface="+mj-ea"/>
              </a:rPr>
              <a:t>JIT</a:t>
            </a:r>
            <a:endParaRPr lang="zh-CN" altLang="en-US" sz="2400" b="1" dirty="0" err="1">
              <a:solidFill>
                <a:srgbClr val="59595A"/>
              </a:solidFill>
              <a:latin typeface="+mj-ea"/>
              <a:ea typeface="+mj-ea"/>
            </a:endParaRPr>
          </a:p>
        </p:txBody>
      </p:sp>
      <p:pic>
        <p:nvPicPr>
          <p:cNvPr id="8" name="图片 7">
            <a:extLst>
              <a:ext uri="{FF2B5EF4-FFF2-40B4-BE49-F238E27FC236}">
                <a16:creationId xmlns:a16="http://schemas.microsoft.com/office/drawing/2014/main" id="{F4942E8D-325A-194D-9691-B480A9A1913A}"/>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460441" y="247847"/>
            <a:ext cx="1589168" cy="893907"/>
          </a:xfrm>
          <a:prstGeom prst="rect">
            <a:avLst/>
          </a:prstGeom>
        </p:spPr>
      </p:pic>
      <p:sp>
        <p:nvSpPr>
          <p:cNvPr id="15" name="矩形 14">
            <a:extLst>
              <a:ext uri="{FF2B5EF4-FFF2-40B4-BE49-F238E27FC236}">
                <a16:creationId xmlns:a16="http://schemas.microsoft.com/office/drawing/2014/main" id="{56A93EC5-B08A-9948-BFAD-0A7F942616A9}"/>
              </a:ext>
            </a:extLst>
          </p:cNvPr>
          <p:cNvSpPr/>
          <p:nvPr/>
        </p:nvSpPr>
        <p:spPr>
          <a:xfrm>
            <a:off x="466073" y="2996952"/>
            <a:ext cx="4190942" cy="2955168"/>
          </a:xfrm>
          <a:prstGeom prst="rect">
            <a:avLst/>
          </a:prstGeom>
          <a:solidFill>
            <a:srgbClr val="374154"/>
          </a:solidFill>
        </p:spPr>
        <p:txBody>
          <a:bodyPr wrap="square">
            <a:spAutoFit/>
          </a:bodyPr>
          <a:lstStyle/>
          <a:p>
            <a:pPr>
              <a:lnSpc>
                <a:spcPct val="120000"/>
              </a:lnSpc>
            </a:pPr>
            <a:r>
              <a:rPr lang="en-US" altLang="zh-CN" sz="1200" dirty="0">
                <a:solidFill>
                  <a:srgbClr val="DCDCAA"/>
                </a:solidFill>
                <a:latin typeface="Menlo" panose="020B0609030804020204" pitchFamily="49" charset="0"/>
              </a:rPr>
              <a:t>@</a:t>
            </a:r>
            <a:r>
              <a:rPr lang="en-US" altLang="zh-CN" sz="1200" dirty="0" err="1">
                <a:solidFill>
                  <a:srgbClr val="DCDCAA"/>
                </a:solidFill>
                <a:latin typeface="Menlo" panose="020B0609030804020204" pitchFamily="49" charset="0"/>
              </a:rPr>
              <a:t>torch.jit.script</a:t>
            </a:r>
            <a:endParaRPr lang="en-US" altLang="zh-CN" sz="1200" dirty="0">
              <a:solidFill>
                <a:srgbClr val="D4D4D4"/>
              </a:solidFill>
              <a:latin typeface="Menlo" panose="020B0609030804020204" pitchFamily="49" charset="0"/>
            </a:endParaRPr>
          </a:p>
          <a:p>
            <a:pPr>
              <a:lnSpc>
                <a:spcPct val="120000"/>
              </a:lnSpc>
            </a:pPr>
            <a:r>
              <a:rPr lang="en-US" altLang="zh-CN" sz="1200" dirty="0">
                <a:solidFill>
                  <a:srgbClr val="569CD6"/>
                </a:solidFill>
                <a:latin typeface="Menlo" panose="020B0609030804020204" pitchFamily="49" charset="0"/>
              </a:rPr>
              <a:t>def</a:t>
            </a:r>
            <a:r>
              <a:rPr lang="en-US" altLang="zh-CN" sz="1200" dirty="0">
                <a:solidFill>
                  <a:srgbClr val="D4D4D4"/>
                </a:solidFill>
                <a:latin typeface="Menlo" panose="020B0609030804020204" pitchFamily="49" charset="0"/>
              </a:rPr>
              <a:t> </a:t>
            </a:r>
            <a:r>
              <a:rPr lang="en-US" altLang="zh-CN" sz="1200" dirty="0">
                <a:solidFill>
                  <a:srgbClr val="DCDCAA"/>
                </a:solidFill>
                <a:latin typeface="Menlo" panose="020B0609030804020204" pitchFamily="49" charset="0"/>
              </a:rPr>
              <a:t>foo1</a:t>
            </a:r>
            <a:r>
              <a:rPr lang="en-US" altLang="zh-CN" sz="1200" dirty="0">
                <a:solidFill>
                  <a:srgbClr val="D4D4D4"/>
                </a:solidFill>
                <a:latin typeface="Menlo" panose="020B0609030804020204" pitchFamily="49" charset="0"/>
              </a:rPr>
              <a:t>(</a:t>
            </a:r>
            <a:r>
              <a:rPr lang="en-US" altLang="zh-CN" sz="1200" dirty="0">
                <a:solidFill>
                  <a:srgbClr val="9CDCFE"/>
                </a:solidFill>
                <a:latin typeface="Menlo" panose="020B0609030804020204" pitchFamily="49" charset="0"/>
              </a:rPr>
              <a:t>x</a:t>
            </a:r>
            <a:r>
              <a:rPr lang="en-US" altLang="zh-CN" sz="1200" dirty="0">
                <a:solidFill>
                  <a:srgbClr val="D4D4D4"/>
                </a:solidFill>
                <a:latin typeface="Menlo" panose="020B0609030804020204" pitchFamily="49" charset="0"/>
              </a:rPr>
              <a:t>: Tensor, </a:t>
            </a:r>
            <a:r>
              <a:rPr lang="en-US" altLang="zh-CN" sz="1200" dirty="0">
                <a:solidFill>
                  <a:srgbClr val="9CDCFE"/>
                </a:solidFill>
                <a:latin typeface="Menlo" panose="020B0609030804020204" pitchFamily="49" charset="0"/>
              </a:rPr>
              <a:t>y</a:t>
            </a:r>
            <a:r>
              <a:rPr lang="en-US" altLang="zh-CN" sz="1200" dirty="0">
                <a:solidFill>
                  <a:srgbClr val="D4D4D4"/>
                </a:solidFill>
                <a:latin typeface="Menlo" panose="020B0609030804020204" pitchFamily="49" charset="0"/>
              </a:rPr>
              <a:t>: Tensor, </a:t>
            </a:r>
            <a:r>
              <a:rPr lang="en-US" altLang="zh-CN" sz="1200" dirty="0">
                <a:solidFill>
                  <a:srgbClr val="9CDCFE"/>
                </a:solidFill>
                <a:latin typeface="Menlo" panose="020B0609030804020204" pitchFamily="49" charset="0"/>
              </a:rPr>
              <a:t>z</a:t>
            </a:r>
            <a:r>
              <a:rPr lang="en-US" altLang="zh-CN" sz="1200" dirty="0">
                <a:solidFill>
                  <a:srgbClr val="D4D4D4"/>
                </a:solidFill>
                <a:latin typeface="Menlo" panose="020B0609030804020204" pitchFamily="49" charset="0"/>
              </a:rPr>
              <a:t>: Tensor):</a:t>
            </a:r>
          </a:p>
          <a:p>
            <a:pPr marL="357188" lvl="1">
              <a:lnSpc>
                <a:spcPct val="120000"/>
              </a:lnSpc>
            </a:pPr>
            <a:r>
              <a:rPr lang="en-US" altLang="zh-CN" sz="1200" dirty="0">
                <a:solidFill>
                  <a:srgbClr val="C586C0"/>
                </a:solidFill>
                <a:latin typeface="Menlo" panose="020B0609030804020204" pitchFamily="49" charset="0"/>
              </a:rPr>
              <a:t>if</a:t>
            </a:r>
            <a:r>
              <a:rPr lang="en-US" altLang="zh-CN" sz="1200" dirty="0">
                <a:solidFill>
                  <a:srgbClr val="D4D4D4"/>
                </a:solidFill>
                <a:latin typeface="Menlo" panose="020B0609030804020204" pitchFamily="49" charset="0"/>
              </a:rPr>
              <a:t> x &lt; y:</a:t>
            </a:r>
          </a:p>
          <a:p>
            <a:pPr marL="357188" lvl="1">
              <a:lnSpc>
                <a:spcPct val="120000"/>
              </a:lnSpc>
            </a:pPr>
            <a:r>
              <a:rPr lang="zh-CN" altLang="en-US" sz="1200" dirty="0">
                <a:solidFill>
                  <a:srgbClr val="D4D4D4"/>
                </a:solidFill>
                <a:latin typeface="Menlo" panose="020B0609030804020204" pitchFamily="49" charset="0"/>
              </a:rPr>
              <a:t>    </a:t>
            </a:r>
            <a:r>
              <a:rPr lang="en-US" altLang="zh-CN" sz="1200" dirty="0">
                <a:solidFill>
                  <a:srgbClr val="D4D4D4"/>
                </a:solidFill>
                <a:latin typeface="Menlo" panose="020B0609030804020204" pitchFamily="49" charset="0"/>
              </a:rPr>
              <a:t>s = x + y</a:t>
            </a:r>
          </a:p>
          <a:p>
            <a:pPr marL="357188" lvl="1">
              <a:lnSpc>
                <a:spcPct val="120000"/>
              </a:lnSpc>
            </a:pPr>
            <a:r>
              <a:rPr lang="en-US" altLang="zh-CN" sz="1200" dirty="0">
                <a:solidFill>
                  <a:srgbClr val="C586C0"/>
                </a:solidFill>
                <a:latin typeface="Menlo" panose="020B0609030804020204" pitchFamily="49" charset="0"/>
              </a:rPr>
              <a:t>else</a:t>
            </a:r>
            <a:r>
              <a:rPr lang="en-US" altLang="zh-CN" sz="1200" dirty="0">
                <a:solidFill>
                  <a:srgbClr val="D4D4D4"/>
                </a:solidFill>
                <a:latin typeface="Menlo" panose="020B0609030804020204" pitchFamily="49" charset="0"/>
              </a:rPr>
              <a:t>:</a:t>
            </a:r>
          </a:p>
          <a:p>
            <a:pPr marL="357188" lvl="1">
              <a:lnSpc>
                <a:spcPct val="120000"/>
              </a:lnSpc>
            </a:pPr>
            <a:r>
              <a:rPr lang="zh-CN" altLang="en-US" sz="1200" dirty="0">
                <a:solidFill>
                  <a:srgbClr val="D4D4D4"/>
                </a:solidFill>
                <a:latin typeface="Menlo" panose="020B0609030804020204" pitchFamily="49" charset="0"/>
              </a:rPr>
              <a:t>    </a:t>
            </a:r>
            <a:r>
              <a:rPr lang="en-US" altLang="zh-CN" sz="1200" dirty="0">
                <a:solidFill>
                  <a:srgbClr val="D4D4D4"/>
                </a:solidFill>
                <a:latin typeface="Menlo" panose="020B0609030804020204" pitchFamily="49" charset="0"/>
              </a:rPr>
              <a:t>s = </a:t>
            </a:r>
            <a:r>
              <a:rPr lang="en-US" altLang="zh-CN" sz="1200" dirty="0" err="1">
                <a:solidFill>
                  <a:srgbClr val="D4D4D4"/>
                </a:solidFill>
                <a:latin typeface="Menlo" panose="020B0609030804020204" pitchFamily="49" charset="0"/>
              </a:rPr>
              <a:t>torch.square</a:t>
            </a:r>
            <a:r>
              <a:rPr lang="en-US" altLang="zh-CN" sz="1200" dirty="0">
                <a:solidFill>
                  <a:srgbClr val="D4D4D4"/>
                </a:solidFill>
                <a:latin typeface="Menlo" panose="020B0609030804020204" pitchFamily="49" charset="0"/>
              </a:rPr>
              <a:t>(y)</a:t>
            </a:r>
          </a:p>
          <a:p>
            <a:pPr marL="357188" lvl="1">
              <a:lnSpc>
                <a:spcPct val="120000"/>
              </a:lnSpc>
            </a:pPr>
            <a:r>
              <a:rPr lang="en-US" altLang="zh-CN" sz="1200" dirty="0">
                <a:solidFill>
                  <a:srgbClr val="C586C0"/>
                </a:solidFill>
                <a:latin typeface="Menlo" panose="020B0609030804020204" pitchFamily="49" charset="0"/>
              </a:rPr>
              <a:t>return</a:t>
            </a:r>
            <a:r>
              <a:rPr lang="en-US" altLang="zh-CN" sz="1200" dirty="0">
                <a:solidFill>
                  <a:srgbClr val="D4D4D4"/>
                </a:solidFill>
                <a:latin typeface="Menlo" panose="020B0609030804020204" pitchFamily="49" charset="0"/>
              </a:rPr>
              <a:t> s</a:t>
            </a:r>
          </a:p>
          <a:p>
            <a:pPr>
              <a:lnSpc>
                <a:spcPct val="120000"/>
              </a:lnSpc>
            </a:pPr>
            <a:br>
              <a:rPr lang="en-US" altLang="zh-CN" sz="1200" dirty="0">
                <a:solidFill>
                  <a:srgbClr val="D4D4D4"/>
                </a:solidFill>
                <a:latin typeface="Menlo" panose="020B0609030804020204" pitchFamily="49" charset="0"/>
              </a:rPr>
            </a:br>
            <a:r>
              <a:rPr lang="en-US" altLang="zh-CN" sz="1200" dirty="0">
                <a:solidFill>
                  <a:srgbClr val="DCDCAA"/>
                </a:solidFill>
                <a:latin typeface="Menlo" panose="020B0609030804020204" pitchFamily="49" charset="0"/>
              </a:rPr>
              <a:t>@</a:t>
            </a:r>
            <a:r>
              <a:rPr lang="en-US" altLang="zh-CN" sz="1200" dirty="0" err="1">
                <a:solidFill>
                  <a:srgbClr val="DCDCAA"/>
                </a:solidFill>
                <a:latin typeface="Menlo" panose="020B0609030804020204" pitchFamily="49" charset="0"/>
              </a:rPr>
              <a:t>torch.jit.script</a:t>
            </a:r>
            <a:endParaRPr lang="en-US" altLang="zh-CN" sz="1200" dirty="0">
              <a:solidFill>
                <a:srgbClr val="D4D4D4"/>
              </a:solidFill>
              <a:latin typeface="Menlo" panose="020B0609030804020204" pitchFamily="49" charset="0"/>
            </a:endParaRPr>
          </a:p>
          <a:p>
            <a:pPr>
              <a:lnSpc>
                <a:spcPct val="120000"/>
              </a:lnSpc>
            </a:pPr>
            <a:r>
              <a:rPr lang="en-US" altLang="zh-CN" sz="1200" dirty="0">
                <a:solidFill>
                  <a:srgbClr val="569CD6"/>
                </a:solidFill>
                <a:latin typeface="Menlo" panose="020B0609030804020204" pitchFamily="49" charset="0"/>
              </a:rPr>
              <a:t>def</a:t>
            </a:r>
            <a:r>
              <a:rPr lang="en-US" altLang="zh-CN" sz="1200" dirty="0">
                <a:solidFill>
                  <a:srgbClr val="D4D4D4"/>
                </a:solidFill>
                <a:latin typeface="Menlo" panose="020B0609030804020204" pitchFamily="49" charset="0"/>
              </a:rPr>
              <a:t> </a:t>
            </a:r>
            <a:r>
              <a:rPr lang="en-US" altLang="zh-CN" sz="1200" dirty="0">
                <a:solidFill>
                  <a:srgbClr val="DCDCAA"/>
                </a:solidFill>
                <a:latin typeface="Menlo" panose="020B0609030804020204" pitchFamily="49" charset="0"/>
              </a:rPr>
              <a:t>foo2</a:t>
            </a:r>
            <a:r>
              <a:rPr lang="en-US" altLang="zh-CN" sz="1200" dirty="0">
                <a:solidFill>
                  <a:srgbClr val="D4D4D4"/>
                </a:solidFill>
                <a:latin typeface="Menlo" panose="020B0609030804020204" pitchFamily="49" charset="0"/>
              </a:rPr>
              <a:t>(</a:t>
            </a:r>
            <a:r>
              <a:rPr lang="en-US" altLang="zh-CN" sz="1200" dirty="0">
                <a:solidFill>
                  <a:srgbClr val="9CDCFE"/>
                </a:solidFill>
                <a:latin typeface="Menlo" panose="020B0609030804020204" pitchFamily="49" charset="0"/>
              </a:rPr>
              <a:t>s</a:t>
            </a:r>
            <a:r>
              <a:rPr lang="en-US" altLang="zh-CN" sz="1200" dirty="0">
                <a:solidFill>
                  <a:srgbClr val="D4D4D4"/>
                </a:solidFill>
                <a:latin typeface="Menlo" panose="020B0609030804020204" pitchFamily="49" charset="0"/>
              </a:rPr>
              <a:t>: Tensor:</a:t>
            </a:r>
          </a:p>
          <a:p>
            <a:pPr>
              <a:lnSpc>
                <a:spcPct val="120000"/>
              </a:lnSpc>
            </a:pPr>
            <a:r>
              <a:rPr lang="zh-CN" altLang="en-US" sz="1200" dirty="0">
                <a:solidFill>
                  <a:srgbClr val="C586C0"/>
                </a:solidFill>
                <a:latin typeface="Menlo" panose="020B0609030804020204" pitchFamily="49" charset="0"/>
              </a:rPr>
              <a:t>    </a:t>
            </a:r>
            <a:r>
              <a:rPr lang="en-US" altLang="zh-CN" sz="1200" dirty="0">
                <a:solidFill>
                  <a:srgbClr val="C586C0"/>
                </a:solidFill>
                <a:latin typeface="Menlo" panose="020B0609030804020204" pitchFamily="49" charset="0"/>
              </a:rPr>
              <a:t>for</a:t>
            </a:r>
            <a:r>
              <a:rPr lang="en-US" altLang="zh-CN" sz="1200" dirty="0">
                <a:solidFill>
                  <a:srgbClr val="D4D4D4"/>
                </a:solidFill>
                <a:latin typeface="Menlo" panose="020B0609030804020204" pitchFamily="49" charset="0"/>
              </a:rPr>
              <a:t> i </a:t>
            </a:r>
            <a:r>
              <a:rPr lang="en-US" altLang="zh-CN" sz="1200" dirty="0">
                <a:solidFill>
                  <a:srgbClr val="C586C0"/>
                </a:solidFill>
                <a:latin typeface="Menlo" panose="020B0609030804020204" pitchFamily="49" charset="0"/>
              </a:rPr>
              <a:t>in</a:t>
            </a:r>
            <a:r>
              <a:rPr lang="en-US" altLang="zh-CN" sz="1200" dirty="0">
                <a:solidFill>
                  <a:srgbClr val="D4D4D4"/>
                </a:solidFill>
                <a:latin typeface="Menlo" panose="020B0609030804020204" pitchFamily="49" charset="0"/>
              </a:rPr>
              <a:t> </a:t>
            </a:r>
            <a:r>
              <a:rPr lang="en-US" altLang="zh-CN" sz="1200" dirty="0" err="1">
                <a:solidFill>
                  <a:srgbClr val="D4D4D4"/>
                </a:solidFill>
                <a:latin typeface="Menlo" panose="020B0609030804020204" pitchFamily="49" charset="0"/>
              </a:rPr>
              <a:t>torch.range</a:t>
            </a:r>
            <a:r>
              <a:rPr lang="en-US" altLang="zh-CN" sz="1200" dirty="0">
                <a:solidFill>
                  <a:srgbClr val="D4D4D4"/>
                </a:solidFill>
                <a:latin typeface="Menlo" panose="020B0609030804020204" pitchFamily="49" charset="0"/>
              </a:rPr>
              <a:t>(</a:t>
            </a:r>
            <a:r>
              <a:rPr lang="en-US" altLang="zh-CN" sz="1200" dirty="0">
                <a:solidFill>
                  <a:srgbClr val="B5CEA8"/>
                </a:solidFill>
                <a:latin typeface="Menlo" panose="020B0609030804020204" pitchFamily="49" charset="0"/>
              </a:rPr>
              <a:t>10</a:t>
            </a:r>
            <a:r>
              <a:rPr lang="en-US" altLang="zh-CN" sz="1200" dirty="0">
                <a:solidFill>
                  <a:srgbClr val="D4D4D4"/>
                </a:solidFill>
                <a:latin typeface="Menlo" panose="020B0609030804020204" pitchFamily="49" charset="0"/>
              </a:rPr>
              <a:t>):</a:t>
            </a:r>
          </a:p>
          <a:p>
            <a:pPr>
              <a:lnSpc>
                <a:spcPct val="120000"/>
              </a:lnSpc>
            </a:pPr>
            <a:r>
              <a:rPr lang="zh-CN" altLang="en-US" sz="1200" dirty="0">
                <a:solidFill>
                  <a:srgbClr val="D4D4D4"/>
                </a:solidFill>
                <a:latin typeface="Menlo" panose="020B0609030804020204" pitchFamily="49" charset="0"/>
              </a:rPr>
              <a:t>        </a:t>
            </a:r>
            <a:r>
              <a:rPr lang="en-US" altLang="zh-CN" sz="1200" dirty="0">
                <a:solidFill>
                  <a:srgbClr val="D4D4D4"/>
                </a:solidFill>
                <a:latin typeface="Menlo" panose="020B0609030804020204" pitchFamily="49" charset="0"/>
              </a:rPr>
              <a:t>s += i</a:t>
            </a:r>
          </a:p>
          <a:p>
            <a:pPr>
              <a:lnSpc>
                <a:spcPct val="120000"/>
              </a:lnSpc>
            </a:pPr>
            <a:r>
              <a:rPr lang="zh-CN" altLang="en-US" sz="1200" dirty="0">
                <a:solidFill>
                  <a:srgbClr val="C586C0"/>
                </a:solidFill>
                <a:latin typeface="Menlo" panose="020B0609030804020204" pitchFamily="49" charset="0"/>
              </a:rPr>
              <a:t>    </a:t>
            </a:r>
            <a:r>
              <a:rPr lang="en-US" altLang="zh-CN" sz="1200" dirty="0">
                <a:solidFill>
                  <a:srgbClr val="C586C0"/>
                </a:solidFill>
                <a:latin typeface="Menlo" panose="020B0609030804020204" pitchFamily="49" charset="0"/>
              </a:rPr>
              <a:t>return</a:t>
            </a:r>
            <a:r>
              <a:rPr lang="en-US" altLang="zh-CN" sz="1200" dirty="0">
                <a:solidFill>
                  <a:srgbClr val="D4D4D4"/>
                </a:solidFill>
                <a:latin typeface="Menlo" panose="020B0609030804020204" pitchFamily="49" charset="0"/>
              </a:rPr>
              <a:t> s</a:t>
            </a:r>
            <a:endParaRPr lang="en-US" altLang="zh-CN" sz="1200" b="0" dirty="0">
              <a:solidFill>
                <a:srgbClr val="D4D4D4"/>
              </a:solidFill>
              <a:effectLst/>
              <a:latin typeface="Menlo" panose="020B0609030804020204" pitchFamily="49" charset="0"/>
            </a:endParaRPr>
          </a:p>
        </p:txBody>
      </p:sp>
      <p:pic>
        <p:nvPicPr>
          <p:cNvPr id="10" name="图片 9">
            <a:extLst>
              <a:ext uri="{FF2B5EF4-FFF2-40B4-BE49-F238E27FC236}">
                <a16:creationId xmlns:a16="http://schemas.microsoft.com/office/drawing/2014/main" id="{F6430F7B-6A76-8046-B9BD-9EAB4CEDFBD7}"/>
              </a:ext>
            </a:extLst>
          </p:cNvPr>
          <p:cNvPicPr>
            <a:picLocks noChangeAspect="1"/>
          </p:cNvPicPr>
          <p:nvPr/>
        </p:nvPicPr>
        <p:blipFill>
          <a:blip r:embed="rId5"/>
          <a:stretch>
            <a:fillRect/>
          </a:stretch>
        </p:blipFill>
        <p:spPr>
          <a:xfrm>
            <a:off x="4946253" y="3074319"/>
            <a:ext cx="6912768" cy="2808312"/>
          </a:xfrm>
          <a:prstGeom prst="rect">
            <a:avLst/>
          </a:prstGeom>
        </p:spPr>
      </p:pic>
    </p:spTree>
    <p:extLst>
      <p:ext uri="{BB962C8B-B14F-4D97-AF65-F5344CB8AC3E}">
        <p14:creationId xmlns:p14="http://schemas.microsoft.com/office/powerpoint/2010/main" val="1715457750"/>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2AD6EA-FC20-FB46-B20E-80526BC431E0}"/>
              </a:ext>
            </a:extLst>
          </p:cNvPr>
          <p:cNvSpPr>
            <a:spLocks noGrp="1"/>
          </p:cNvSpPr>
          <p:nvPr>
            <p:ph type="title"/>
          </p:nvPr>
        </p:nvSpPr>
        <p:spPr/>
        <p:txBody>
          <a:bodyPr/>
          <a:lstStyle/>
          <a:p>
            <a:r>
              <a:rPr lang="zh-CN" altLang="en-US" sz="2800" dirty="0"/>
              <a:t>动态图转换为静态图</a:t>
            </a:r>
            <a:endParaRPr kumimoji="1" lang="zh-CN" altLang="en-US" sz="2800" dirty="0"/>
          </a:p>
        </p:txBody>
      </p:sp>
      <p:sp>
        <p:nvSpPr>
          <p:cNvPr id="3" name="内容占位符 2">
            <a:extLst>
              <a:ext uri="{FF2B5EF4-FFF2-40B4-BE49-F238E27FC236}">
                <a16:creationId xmlns:a16="http://schemas.microsoft.com/office/drawing/2014/main" id="{BD9FA0FD-BB94-EB4D-90AE-093FC400373C}"/>
              </a:ext>
            </a:extLst>
          </p:cNvPr>
          <p:cNvSpPr>
            <a:spLocks noGrp="1"/>
          </p:cNvSpPr>
          <p:nvPr>
            <p:ph sz="half" idx="1"/>
          </p:nvPr>
        </p:nvSpPr>
        <p:spPr>
          <a:xfrm>
            <a:off x="623635" y="1650037"/>
            <a:ext cx="10963473" cy="1058883"/>
          </a:xfrm>
        </p:spPr>
        <p:txBody>
          <a:bodyPr/>
          <a:lstStyle/>
          <a:p>
            <a:r>
              <a:rPr lang="zh-CN" altLang="en-US" sz="2000" b="1" dirty="0">
                <a:solidFill>
                  <a:srgbClr val="59595A"/>
                </a:solidFill>
              </a:rPr>
              <a:t>基于源代码解析：</a:t>
            </a:r>
            <a:r>
              <a:rPr lang="zh-CN" altLang="en-US" sz="2000" dirty="0">
                <a:solidFill>
                  <a:srgbClr val="59595A"/>
                </a:solidFill>
              </a:rPr>
              <a:t>以宿主语言的抽象语法树（</a:t>
            </a:r>
            <a:r>
              <a:rPr lang="en-US" altLang="zh-CN" sz="2000" dirty="0">
                <a:solidFill>
                  <a:srgbClr val="59595A"/>
                </a:solidFill>
              </a:rPr>
              <a:t>AST</a:t>
            </a:r>
            <a:r>
              <a:rPr lang="zh-CN" altLang="en-US" sz="2000" dirty="0">
                <a:solidFill>
                  <a:srgbClr val="59595A"/>
                </a:solidFill>
              </a:rPr>
              <a:t>）为输入，转化为内部语法树，经过别名分析，</a:t>
            </a:r>
            <a:r>
              <a:rPr lang="en-US" altLang="zh-CN" sz="2000" dirty="0">
                <a:solidFill>
                  <a:srgbClr val="59595A"/>
                </a:solidFill>
              </a:rPr>
              <a:t>SSA</a:t>
            </a:r>
            <a:r>
              <a:rPr lang="zh-CN" altLang="en-US" sz="2000" dirty="0">
                <a:solidFill>
                  <a:srgbClr val="59595A"/>
                </a:solidFill>
              </a:rPr>
              <a:t>（</a:t>
            </a:r>
            <a:r>
              <a:rPr lang="en-US" altLang="zh-CN" sz="2000" dirty="0">
                <a:solidFill>
                  <a:srgbClr val="59595A"/>
                </a:solidFill>
              </a:rPr>
              <a:t>static single value assignment</a:t>
            </a:r>
            <a:r>
              <a:rPr lang="zh-CN" altLang="en-US" sz="2000" dirty="0">
                <a:solidFill>
                  <a:srgbClr val="59595A"/>
                </a:solidFill>
              </a:rPr>
              <a:t>），类型推断等</a:t>
            </a:r>
            <a:r>
              <a:rPr lang="en-US" altLang="zh-CN" sz="2000" dirty="0">
                <a:solidFill>
                  <a:srgbClr val="59595A"/>
                </a:solidFill>
              </a:rPr>
              <a:t>Pass</a:t>
            </a:r>
            <a:r>
              <a:rPr lang="zh-CN" altLang="en-US" sz="2000" dirty="0">
                <a:solidFill>
                  <a:srgbClr val="59595A"/>
                </a:solidFill>
              </a:rPr>
              <a:t>，转换为计算图表示；</a:t>
            </a:r>
          </a:p>
          <a:p>
            <a:endParaRPr kumimoji="1" lang="zh-CN" altLang="en-US" sz="2000" dirty="0">
              <a:solidFill>
                <a:srgbClr val="59595A"/>
              </a:solidFill>
            </a:endParaRPr>
          </a:p>
        </p:txBody>
      </p:sp>
      <p:pic>
        <p:nvPicPr>
          <p:cNvPr id="4" name="图片 3">
            <a:extLst>
              <a:ext uri="{FF2B5EF4-FFF2-40B4-BE49-F238E27FC236}">
                <a16:creationId xmlns:a16="http://schemas.microsoft.com/office/drawing/2014/main" id="{32D88665-33D1-8346-81E8-6DB51C2CE08C}"/>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7200012" y="222658"/>
            <a:ext cx="720080" cy="974094"/>
          </a:xfrm>
          <a:prstGeom prst="rect">
            <a:avLst/>
          </a:prstGeom>
        </p:spPr>
      </p:pic>
      <p:sp>
        <p:nvSpPr>
          <p:cNvPr id="5" name="文本框 4">
            <a:extLst>
              <a:ext uri="{FF2B5EF4-FFF2-40B4-BE49-F238E27FC236}">
                <a16:creationId xmlns:a16="http://schemas.microsoft.com/office/drawing/2014/main" id="{F3C5ECF6-89B2-1343-BC03-ABA78E5CB69F}"/>
              </a:ext>
            </a:extLst>
          </p:cNvPr>
          <p:cNvSpPr txBox="1"/>
          <p:nvPr/>
        </p:nvSpPr>
        <p:spPr>
          <a:xfrm>
            <a:off x="7992100" y="478873"/>
            <a:ext cx="1994713" cy="461665"/>
          </a:xfrm>
          <a:prstGeom prst="rect">
            <a:avLst/>
          </a:prstGeom>
          <a:noFill/>
        </p:spPr>
        <p:txBody>
          <a:bodyPr wrap="none" rtlCol="0">
            <a:spAutoFit/>
          </a:bodyPr>
          <a:lstStyle/>
          <a:p>
            <a:pPr>
              <a:buNone/>
            </a:pPr>
            <a:r>
              <a:rPr lang="en-US" altLang="zh-CN" sz="2400" b="1" dirty="0">
                <a:solidFill>
                  <a:srgbClr val="59595A"/>
                </a:solidFill>
                <a:latin typeface="+mj-ea"/>
                <a:ea typeface="+mj-ea"/>
              </a:rPr>
              <a:t>Auto-graph</a:t>
            </a:r>
            <a:endParaRPr kumimoji="1" lang="zh-CN" altLang="en-US" sz="2400" b="1" dirty="0" err="1">
              <a:solidFill>
                <a:srgbClr val="59595A"/>
              </a:solidFill>
              <a:latin typeface="+mj-ea"/>
              <a:ea typeface="+mj-ea"/>
            </a:endParaRPr>
          </a:p>
        </p:txBody>
      </p:sp>
      <p:pic>
        <p:nvPicPr>
          <p:cNvPr id="6" name="图片 5">
            <a:extLst>
              <a:ext uri="{FF2B5EF4-FFF2-40B4-BE49-F238E27FC236}">
                <a16:creationId xmlns:a16="http://schemas.microsoft.com/office/drawing/2014/main" id="{088935C5-572A-9747-AF90-75F9DC976985}"/>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0118147" y="277657"/>
            <a:ext cx="576064" cy="864097"/>
          </a:xfrm>
          <a:prstGeom prst="rect">
            <a:avLst/>
          </a:prstGeom>
        </p:spPr>
      </p:pic>
      <p:sp>
        <p:nvSpPr>
          <p:cNvPr id="7" name="文本框 6">
            <a:extLst>
              <a:ext uri="{FF2B5EF4-FFF2-40B4-BE49-F238E27FC236}">
                <a16:creationId xmlns:a16="http://schemas.microsoft.com/office/drawing/2014/main" id="{086E9172-3791-D34B-8E19-3A46A1B0A011}"/>
              </a:ext>
            </a:extLst>
          </p:cNvPr>
          <p:cNvSpPr txBox="1"/>
          <p:nvPr/>
        </p:nvSpPr>
        <p:spPr>
          <a:xfrm>
            <a:off x="10749422" y="478873"/>
            <a:ext cx="1109599" cy="461665"/>
          </a:xfrm>
          <a:prstGeom prst="rect">
            <a:avLst/>
          </a:prstGeom>
          <a:noFill/>
        </p:spPr>
        <p:txBody>
          <a:bodyPr wrap="none" rtlCol="0">
            <a:spAutoFit/>
          </a:bodyPr>
          <a:lstStyle/>
          <a:p>
            <a:pPr>
              <a:buNone/>
            </a:pPr>
            <a:r>
              <a:rPr lang="en-US" altLang="zh-CN" sz="2400" b="1" dirty="0">
                <a:solidFill>
                  <a:srgbClr val="59595A"/>
                </a:solidFill>
                <a:latin typeface="+mj-ea"/>
                <a:ea typeface="+mj-ea"/>
              </a:rPr>
              <a:t>PT</a:t>
            </a:r>
            <a:r>
              <a:rPr lang="zh-CN" altLang="en-US" sz="2400" b="1" dirty="0">
                <a:solidFill>
                  <a:srgbClr val="59595A"/>
                </a:solidFill>
                <a:latin typeface="+mj-ea"/>
                <a:ea typeface="+mj-ea"/>
              </a:rPr>
              <a:t> </a:t>
            </a:r>
            <a:r>
              <a:rPr lang="en-US" altLang="zh-CN" sz="2400" b="1" dirty="0">
                <a:solidFill>
                  <a:srgbClr val="59595A"/>
                </a:solidFill>
                <a:latin typeface="+mj-ea"/>
                <a:ea typeface="+mj-ea"/>
              </a:rPr>
              <a:t>JIT</a:t>
            </a:r>
            <a:endParaRPr lang="zh-CN" altLang="en-US" sz="2400" b="1" dirty="0" err="1">
              <a:solidFill>
                <a:srgbClr val="59595A"/>
              </a:solidFill>
              <a:latin typeface="+mj-ea"/>
              <a:ea typeface="+mj-ea"/>
            </a:endParaRPr>
          </a:p>
        </p:txBody>
      </p:sp>
      <p:pic>
        <p:nvPicPr>
          <p:cNvPr id="8" name="图片 7">
            <a:extLst>
              <a:ext uri="{FF2B5EF4-FFF2-40B4-BE49-F238E27FC236}">
                <a16:creationId xmlns:a16="http://schemas.microsoft.com/office/drawing/2014/main" id="{F4942E8D-325A-194D-9691-B480A9A1913A}"/>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460441" y="247847"/>
            <a:ext cx="1589168" cy="893907"/>
          </a:xfrm>
          <a:prstGeom prst="rect">
            <a:avLst/>
          </a:prstGeom>
        </p:spPr>
      </p:pic>
      <p:sp>
        <p:nvSpPr>
          <p:cNvPr id="9" name="矩形 8">
            <a:extLst>
              <a:ext uri="{FF2B5EF4-FFF2-40B4-BE49-F238E27FC236}">
                <a16:creationId xmlns:a16="http://schemas.microsoft.com/office/drawing/2014/main" id="{27ACB5E8-292A-714B-9A49-D8DCF3E47FD4}"/>
              </a:ext>
            </a:extLst>
          </p:cNvPr>
          <p:cNvSpPr/>
          <p:nvPr/>
        </p:nvSpPr>
        <p:spPr>
          <a:xfrm>
            <a:off x="691989" y="3325054"/>
            <a:ext cx="10518960" cy="499560"/>
          </a:xfrm>
          <a:prstGeom prst="rect">
            <a:avLst/>
          </a:prstGeom>
        </p:spPr>
        <p:txBody>
          <a:bodyPr wrap="square">
            <a:spAutoFit/>
          </a:bodyPr>
          <a:lstStyle/>
          <a:p>
            <a:pPr marL="239106" indent="-239106" defTabSz="1218804" eaLnBrk="0" hangingPunct="0">
              <a:lnSpc>
                <a:spcPct val="150000"/>
              </a:lnSpc>
              <a:spcBef>
                <a:spcPts val="0"/>
              </a:spcBef>
              <a:buClr>
                <a:srgbClr val="71B2FF"/>
              </a:buClr>
              <a:buChar char="•"/>
            </a:pPr>
            <a:r>
              <a:rPr lang="zh-CN" altLang="en-US" sz="2000" dirty="0">
                <a:solidFill>
                  <a:srgbClr val="59595A"/>
                </a:solidFill>
                <a:latin typeface="+mj-ea"/>
                <a:ea typeface="+mj-ea"/>
              </a:rPr>
              <a:t>能够更广泛地支持宿主语言中的各种动态控制流语句</a:t>
            </a:r>
            <a:endParaRPr lang="en-US" altLang="zh-CN" sz="2000" kern="0" dirty="0">
              <a:solidFill>
                <a:srgbClr val="59595A"/>
              </a:solidFill>
              <a:latin typeface="+mj-ea"/>
              <a:ea typeface="+mj-ea"/>
            </a:endParaRPr>
          </a:p>
        </p:txBody>
      </p:sp>
      <p:sp>
        <p:nvSpPr>
          <p:cNvPr id="10" name="矩形 9">
            <a:extLst>
              <a:ext uri="{FF2B5EF4-FFF2-40B4-BE49-F238E27FC236}">
                <a16:creationId xmlns:a16="http://schemas.microsoft.com/office/drawing/2014/main" id="{8738E1B2-A807-6543-B693-DF75EABCB2FA}"/>
              </a:ext>
            </a:extLst>
          </p:cNvPr>
          <p:cNvSpPr/>
          <p:nvPr/>
        </p:nvSpPr>
        <p:spPr>
          <a:xfrm>
            <a:off x="691989" y="4189150"/>
            <a:ext cx="697627" cy="400110"/>
          </a:xfrm>
          <a:prstGeom prst="rect">
            <a:avLst/>
          </a:prstGeom>
        </p:spPr>
        <p:txBody>
          <a:bodyPr wrap="none">
            <a:spAutoFit/>
          </a:bodyPr>
          <a:lstStyle/>
          <a:p>
            <a:pPr algn="ctr"/>
            <a:r>
              <a:rPr lang="zh-CN" altLang="en-US" sz="2000" b="1" dirty="0">
                <a:solidFill>
                  <a:srgbClr val="FFC000"/>
                </a:solidFill>
                <a:latin typeface="+mj-ea"/>
                <a:ea typeface="+mj-ea"/>
              </a:rPr>
              <a:t>缺点</a:t>
            </a:r>
          </a:p>
        </p:txBody>
      </p:sp>
      <p:sp>
        <p:nvSpPr>
          <p:cNvPr id="11" name="矩形 10">
            <a:extLst>
              <a:ext uri="{FF2B5EF4-FFF2-40B4-BE49-F238E27FC236}">
                <a16:creationId xmlns:a16="http://schemas.microsoft.com/office/drawing/2014/main" id="{00E7A1EF-8A48-9F4A-B02D-717B272EC8EA}"/>
              </a:ext>
            </a:extLst>
          </p:cNvPr>
          <p:cNvSpPr/>
          <p:nvPr/>
        </p:nvSpPr>
        <p:spPr>
          <a:xfrm>
            <a:off x="691989" y="2924944"/>
            <a:ext cx="697627" cy="400110"/>
          </a:xfrm>
          <a:prstGeom prst="rect">
            <a:avLst/>
          </a:prstGeom>
        </p:spPr>
        <p:txBody>
          <a:bodyPr wrap="none">
            <a:spAutoFit/>
          </a:bodyPr>
          <a:lstStyle/>
          <a:p>
            <a:pPr algn="ctr"/>
            <a:r>
              <a:rPr lang="zh-CN" altLang="en-US" sz="2000" b="1" dirty="0">
                <a:solidFill>
                  <a:srgbClr val="FFC000"/>
                </a:solidFill>
                <a:latin typeface="+mj-ea"/>
                <a:ea typeface="+mj-ea"/>
              </a:rPr>
              <a:t>优点</a:t>
            </a:r>
          </a:p>
        </p:txBody>
      </p:sp>
      <p:sp>
        <p:nvSpPr>
          <p:cNvPr id="12" name="矩形 11">
            <a:extLst>
              <a:ext uri="{FF2B5EF4-FFF2-40B4-BE49-F238E27FC236}">
                <a16:creationId xmlns:a16="http://schemas.microsoft.com/office/drawing/2014/main" id="{7CAFC45F-C721-8740-B52A-17101BF0D049}"/>
              </a:ext>
            </a:extLst>
          </p:cNvPr>
          <p:cNvSpPr/>
          <p:nvPr/>
        </p:nvSpPr>
        <p:spPr>
          <a:xfrm>
            <a:off x="691989" y="4636147"/>
            <a:ext cx="10518960" cy="1419556"/>
          </a:xfrm>
          <a:prstGeom prst="rect">
            <a:avLst/>
          </a:prstGeom>
        </p:spPr>
        <p:txBody>
          <a:bodyPr wrap="square">
            <a:spAutoFit/>
          </a:bodyPr>
          <a:lstStyle/>
          <a:p>
            <a:pPr marL="239106" indent="-239106" defTabSz="1218804" eaLnBrk="0" hangingPunct="0">
              <a:lnSpc>
                <a:spcPct val="150000"/>
              </a:lnSpc>
              <a:spcBef>
                <a:spcPts val="0"/>
              </a:spcBef>
              <a:buClr>
                <a:srgbClr val="71B2FF"/>
              </a:buClr>
              <a:buChar char="•"/>
            </a:pPr>
            <a:r>
              <a:rPr lang="zh-CN" altLang="en-US" sz="2000" dirty="0">
                <a:solidFill>
                  <a:srgbClr val="59595A"/>
                </a:solidFill>
                <a:latin typeface="+mj-ea"/>
                <a:ea typeface="+mj-ea"/>
              </a:rPr>
              <a:t>后端实现和硬件实现会对静态图表示进行限制和约束，多硬件需要切分多后端执行逻辑；</a:t>
            </a:r>
            <a:endParaRPr lang="en-US" altLang="zh-CN" sz="2000" dirty="0">
              <a:solidFill>
                <a:srgbClr val="59595A"/>
              </a:solidFill>
              <a:latin typeface="+mj-ea"/>
              <a:ea typeface="+mj-ea"/>
            </a:endParaRPr>
          </a:p>
          <a:p>
            <a:pPr marL="239106" indent="-239106" defTabSz="1218804" eaLnBrk="0" hangingPunct="0">
              <a:lnSpc>
                <a:spcPct val="150000"/>
              </a:lnSpc>
              <a:spcBef>
                <a:spcPts val="0"/>
              </a:spcBef>
              <a:buClr>
                <a:srgbClr val="71B2FF"/>
              </a:buClr>
              <a:buChar char="•"/>
            </a:pPr>
            <a:r>
              <a:rPr lang="zh-CN" altLang="en-US" sz="2000" dirty="0">
                <a:solidFill>
                  <a:srgbClr val="59595A"/>
                </a:solidFill>
                <a:latin typeface="+mj-ea"/>
                <a:ea typeface="+mj-ea"/>
              </a:rPr>
              <a:t>宿主语言的控制流语句并不总是能成功映射到后端运行时系统的静态图表示；</a:t>
            </a:r>
            <a:endParaRPr lang="en-US" altLang="zh-CN" sz="2000" dirty="0">
              <a:solidFill>
                <a:srgbClr val="59595A"/>
              </a:solidFill>
              <a:latin typeface="+mj-ea"/>
              <a:ea typeface="+mj-ea"/>
            </a:endParaRPr>
          </a:p>
          <a:p>
            <a:pPr marL="239106" indent="-239106" defTabSz="1218804" eaLnBrk="0" hangingPunct="0">
              <a:lnSpc>
                <a:spcPct val="150000"/>
              </a:lnSpc>
              <a:spcBef>
                <a:spcPts val="0"/>
              </a:spcBef>
              <a:buClr>
                <a:srgbClr val="71B2FF"/>
              </a:buClr>
              <a:buChar char="•"/>
            </a:pPr>
            <a:r>
              <a:rPr lang="zh-CN" altLang="en-US" sz="2000" dirty="0">
                <a:solidFill>
                  <a:srgbClr val="59595A"/>
                </a:solidFill>
                <a:latin typeface="+mj-ea"/>
                <a:ea typeface="+mj-ea"/>
              </a:rPr>
              <a:t>遇到过度灵活的动态控制流语句，运行时会退回到由前端语言跨语言调用驱动后端执行；</a:t>
            </a:r>
            <a:endParaRPr lang="en-US" altLang="zh-CN" sz="2000" kern="0" dirty="0">
              <a:solidFill>
                <a:srgbClr val="59595A"/>
              </a:solidFill>
              <a:latin typeface="+mj-ea"/>
              <a:ea typeface="+mj-ea"/>
            </a:endParaRPr>
          </a:p>
        </p:txBody>
      </p:sp>
    </p:spTree>
    <p:extLst>
      <p:ext uri="{BB962C8B-B14F-4D97-AF65-F5344CB8AC3E}">
        <p14:creationId xmlns:p14="http://schemas.microsoft.com/office/powerpoint/2010/main" val="3862848407"/>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1">
            <a:extLst>
              <a:ext uri="{FF2B5EF4-FFF2-40B4-BE49-F238E27FC236}">
                <a16:creationId xmlns:a16="http://schemas.microsoft.com/office/drawing/2014/main" id="{2D6137EB-F023-EF48-BB4E-6D27BB5BB347}"/>
              </a:ext>
            </a:extLst>
          </p:cNvPr>
          <p:cNvSpPr>
            <a:spLocks noGrp="1"/>
          </p:cNvSpPr>
          <p:nvPr>
            <p:ph type="title"/>
          </p:nvPr>
        </p:nvSpPr>
        <p:spPr>
          <a:xfrm>
            <a:off x="623636" y="607562"/>
            <a:ext cx="10963473" cy="589190"/>
          </a:xfrm>
        </p:spPr>
        <p:txBody>
          <a:bodyPr/>
          <a:lstStyle/>
          <a:p>
            <a:r>
              <a:rPr lang="en-US" altLang="zh-CN" dirty="0">
                <a:latin typeface="Microsoft YaHei" panose="020B0503020204020204" pitchFamily="34" charset="-122"/>
                <a:ea typeface="Microsoft YaHei" panose="020B0503020204020204" pitchFamily="34" charset="-122"/>
                <a:sym typeface="Huawei Sans" panose="020C0503030203020204" pitchFamily="34" charset="0"/>
              </a:rPr>
              <a:t>Summary</a:t>
            </a:r>
            <a:endParaRPr lang="zh-CN" altLang="en-US" dirty="0">
              <a:latin typeface="Microsoft YaHei" panose="020B0503020204020204" pitchFamily="34" charset="-122"/>
              <a:ea typeface="Microsoft YaHei" panose="020B0503020204020204" pitchFamily="34" charset="-122"/>
            </a:endParaRPr>
          </a:p>
        </p:txBody>
      </p:sp>
      <p:sp>
        <p:nvSpPr>
          <p:cNvPr id="13" name="内容占位符 2">
            <a:extLst>
              <a:ext uri="{FF2B5EF4-FFF2-40B4-BE49-F238E27FC236}">
                <a16:creationId xmlns:a16="http://schemas.microsoft.com/office/drawing/2014/main" id="{BB9F16C1-DCF7-8F4F-B261-A76B7394DF23}"/>
              </a:ext>
            </a:extLst>
          </p:cNvPr>
          <p:cNvSpPr>
            <a:spLocks noGrp="1"/>
          </p:cNvSpPr>
          <p:nvPr>
            <p:ph sz="half" idx="1"/>
          </p:nvPr>
        </p:nvSpPr>
        <p:spPr>
          <a:xfrm>
            <a:off x="623636" y="1495552"/>
            <a:ext cx="10963473" cy="4525736"/>
          </a:xfrm>
        </p:spPr>
        <p:txBody>
          <a:bodyPr/>
          <a:lstStyle/>
          <a:p>
            <a:pPr marL="457200" indent="-457200">
              <a:buFont typeface="+mj-lt"/>
              <a:buAutoNum type="arabicPeriod"/>
            </a:pPr>
            <a:r>
              <a:rPr lang="zh-CN" altLang="en-US" sz="2000" dirty="0">
                <a:solidFill>
                  <a:srgbClr val="59595A"/>
                </a:solidFill>
              </a:rPr>
              <a:t>控制流采用不同设计，</a:t>
            </a:r>
            <a:r>
              <a:rPr lang="en-US" altLang="zh-CN" sz="2000" dirty="0">
                <a:solidFill>
                  <a:srgbClr val="59595A"/>
                </a:solidFill>
              </a:rPr>
              <a:t>AI</a:t>
            </a:r>
            <a:r>
              <a:rPr lang="zh-CN" altLang="en-US" sz="2000" dirty="0">
                <a:solidFill>
                  <a:srgbClr val="59595A"/>
                </a:solidFill>
              </a:rPr>
              <a:t>框架为声明式编程的静态图，以及命令式编程的动态图；</a:t>
            </a:r>
            <a:endParaRPr lang="en-US" altLang="zh-CN" sz="2000" dirty="0">
              <a:solidFill>
                <a:srgbClr val="59595A"/>
              </a:solidFill>
            </a:endParaRPr>
          </a:p>
          <a:p>
            <a:pPr marL="457200" indent="-457200">
              <a:buFont typeface="+mj-lt"/>
              <a:buAutoNum type="arabicPeriod"/>
            </a:pPr>
            <a:r>
              <a:rPr lang="zh-CN" altLang="en-US" sz="2000" dirty="0">
                <a:solidFill>
                  <a:srgbClr val="59595A"/>
                </a:solidFill>
              </a:rPr>
              <a:t>静态图统一</a:t>
            </a:r>
            <a:r>
              <a:rPr lang="en-US" altLang="zh-CN" sz="2000" dirty="0">
                <a:solidFill>
                  <a:srgbClr val="59595A"/>
                </a:solidFill>
              </a:rPr>
              <a:t>DL</a:t>
            </a:r>
            <a:r>
              <a:rPr lang="zh-CN" altLang="en-US" sz="2000" dirty="0">
                <a:solidFill>
                  <a:srgbClr val="59595A"/>
                </a:solidFill>
              </a:rPr>
              <a:t>表示利于编译优化和执行加速，但是灵活性和易用性受限；</a:t>
            </a:r>
            <a:endParaRPr lang="en-US" altLang="zh-CN" sz="2000" dirty="0">
              <a:solidFill>
                <a:srgbClr val="59595A"/>
              </a:solidFill>
            </a:endParaRPr>
          </a:p>
          <a:p>
            <a:pPr marL="457200" indent="-457200">
              <a:buFont typeface="+mj-lt"/>
              <a:buAutoNum type="arabicPeriod"/>
            </a:pPr>
            <a:r>
              <a:rPr lang="zh-CN" altLang="en-US" sz="2000" dirty="0">
                <a:solidFill>
                  <a:srgbClr val="59595A"/>
                </a:solidFill>
              </a:rPr>
              <a:t>动态图灵活复用宿主语言中的控制流原语，但是缺乏性能优化阶段；</a:t>
            </a:r>
            <a:endParaRPr lang="en-US" altLang="zh-CN" sz="2000" dirty="0">
              <a:solidFill>
                <a:srgbClr val="59595A"/>
              </a:solidFill>
            </a:endParaRPr>
          </a:p>
          <a:p>
            <a:pPr marL="457200" indent="-457200">
              <a:buFont typeface="+mj-lt"/>
              <a:buAutoNum type="arabicPeriod"/>
            </a:pPr>
            <a:r>
              <a:rPr lang="zh-CN" altLang="en-US" sz="2000" dirty="0">
                <a:solidFill>
                  <a:srgbClr val="59595A"/>
                </a:solidFill>
              </a:rPr>
              <a:t>基于追踪</a:t>
            </a:r>
            <a:r>
              <a:rPr lang="en-US" altLang="zh-CN" sz="2000" dirty="0">
                <a:solidFill>
                  <a:srgbClr val="59595A"/>
                </a:solidFill>
              </a:rPr>
              <a:t>Trace</a:t>
            </a:r>
            <a:r>
              <a:rPr lang="zh-CN" altLang="en-US" sz="2000" dirty="0">
                <a:solidFill>
                  <a:srgbClr val="59595A"/>
                </a:solidFill>
              </a:rPr>
              <a:t>或基于源代码解析可将动态图转换为静态图，兼顾易用性和性能；</a:t>
            </a:r>
            <a:endParaRPr lang="en-US" altLang="zh-CN" sz="2000" dirty="0">
              <a:solidFill>
                <a:srgbClr val="59595A"/>
              </a:solidFill>
            </a:endParaRPr>
          </a:p>
        </p:txBody>
      </p:sp>
    </p:spTree>
    <p:extLst>
      <p:ext uri="{BB962C8B-B14F-4D97-AF65-F5344CB8AC3E}">
        <p14:creationId xmlns:p14="http://schemas.microsoft.com/office/powerpoint/2010/main" val="4073866209"/>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7015185"/>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64310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zh-CN" altLang="en-US" dirty="0">
                <a:solidFill>
                  <a:srgbClr val="FFC000"/>
                </a:solidFill>
                <a:latin typeface="+mj-ea"/>
                <a:sym typeface="Huawei Sans" panose="020C0503030203020204" pitchFamily="34" charset="0"/>
              </a:rPr>
              <a:t>关于本内容</a:t>
            </a:r>
            <a:endParaRPr kumimoji="1" lang="zh-CN" altLang="en-US" dirty="0">
              <a:solidFill>
                <a:srgbClr val="FFC000"/>
              </a:solidFill>
            </a:endParaRPr>
          </a:p>
        </p:txBody>
      </p:sp>
      <p:sp>
        <p:nvSpPr>
          <p:cNvPr id="12" name="内容占位符 2">
            <a:extLst>
              <a:ext uri="{FF2B5EF4-FFF2-40B4-BE49-F238E27FC236}">
                <a16:creationId xmlns:a16="http://schemas.microsoft.com/office/drawing/2014/main" id="{777ED92B-92FB-8C4F-8239-77690F664FFA}"/>
              </a:ext>
            </a:extLst>
          </p:cNvPr>
          <p:cNvSpPr>
            <a:spLocks noGrp="1"/>
          </p:cNvSpPr>
          <p:nvPr/>
        </p:nvSpPr>
        <p:spPr>
          <a:xfrm>
            <a:off x="616645" y="1423544"/>
            <a:ext cx="10963473"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a:pPr>
            <a:r>
              <a:rPr lang="zh-CN" altLang="en-US" sz="2400" b="1" dirty="0">
                <a:solidFill>
                  <a:srgbClr val="34393C"/>
                </a:solidFill>
              </a:rPr>
              <a:t>内容背景</a:t>
            </a:r>
            <a:endParaRPr lang="en-US" altLang="zh-CN" sz="2400" b="1" dirty="0">
              <a:solidFill>
                <a:srgbClr val="34393C"/>
              </a:solidFill>
            </a:endParaRPr>
          </a:p>
          <a:p>
            <a:pPr marL="694190" lvl="1" indent="-457200">
              <a:buFont typeface="Arial" panose="020B0604020202020204" pitchFamily="34" charset="0"/>
              <a:buChar char="•"/>
            </a:pPr>
            <a:r>
              <a:rPr lang="zh-CN" altLang="en-US" sz="2000" dirty="0">
                <a:solidFill>
                  <a:srgbClr val="384056"/>
                </a:solidFill>
              </a:rPr>
              <a:t>计算图基础介绍</a:t>
            </a:r>
          </a:p>
          <a:p>
            <a:pPr marL="457200" indent="-457200">
              <a:buFont typeface="+mj-lt"/>
              <a:buAutoNum type="arabicPeriod"/>
            </a:pPr>
            <a:r>
              <a:rPr lang="zh-CN" altLang="en-US" sz="2400" b="1" dirty="0">
                <a:solidFill>
                  <a:srgbClr val="34393C"/>
                </a:solidFill>
              </a:rPr>
              <a:t>具体内容</a:t>
            </a:r>
          </a:p>
          <a:p>
            <a:pPr lvl="1"/>
            <a:r>
              <a:rPr lang="zh-CN" altLang="en-US" sz="2000" dirty="0">
                <a:solidFill>
                  <a:schemeClr val="bg2"/>
                </a:solidFill>
              </a:rPr>
              <a:t>计算图（数据流图）：</a:t>
            </a:r>
            <a:r>
              <a:rPr lang="en-US" altLang="zh-CN" sz="2000" dirty="0">
                <a:solidFill>
                  <a:schemeClr val="bg2"/>
                </a:solidFill>
              </a:rPr>
              <a:t>AI</a:t>
            </a:r>
            <a:r>
              <a:rPr lang="zh-CN" altLang="en-US" sz="2000" dirty="0">
                <a:solidFill>
                  <a:schemeClr val="bg2"/>
                </a:solidFill>
              </a:rPr>
              <a:t>系统化问题 </a:t>
            </a:r>
            <a:r>
              <a:rPr lang="en-US" altLang="zh-CN" sz="2000" dirty="0">
                <a:solidFill>
                  <a:schemeClr val="bg2"/>
                </a:solidFill>
              </a:rPr>
              <a:t>–</a:t>
            </a:r>
            <a:r>
              <a:rPr lang="zh-CN" altLang="en-US" sz="2000" dirty="0">
                <a:solidFill>
                  <a:schemeClr val="bg2"/>
                </a:solidFill>
              </a:rPr>
              <a:t> 计算图的提出</a:t>
            </a:r>
            <a:endParaRPr lang="en-US" altLang="zh-CN" sz="2000" dirty="0">
              <a:solidFill>
                <a:schemeClr val="bg2"/>
              </a:solidFill>
            </a:endParaRPr>
          </a:p>
          <a:p>
            <a:pPr lvl="1"/>
            <a:r>
              <a:rPr lang="zh-CN" altLang="en-US" sz="2000" dirty="0">
                <a:solidFill>
                  <a:schemeClr val="bg2"/>
                </a:solidFill>
              </a:rPr>
              <a:t>计算图和自动微分：深度学习与微分 </a:t>
            </a:r>
            <a:r>
              <a:rPr lang="en-US" altLang="zh-CN" sz="2000" dirty="0">
                <a:solidFill>
                  <a:schemeClr val="bg2"/>
                </a:solidFill>
              </a:rPr>
              <a:t>-</a:t>
            </a:r>
            <a:r>
              <a:rPr lang="zh-CN" altLang="en-US" sz="2000" dirty="0">
                <a:solidFill>
                  <a:schemeClr val="bg2"/>
                </a:solidFill>
              </a:rPr>
              <a:t> 回顾自动微分 </a:t>
            </a:r>
            <a:r>
              <a:rPr lang="en-US" altLang="zh-CN" sz="2000" dirty="0">
                <a:solidFill>
                  <a:schemeClr val="bg2"/>
                </a:solidFill>
              </a:rPr>
              <a:t>–</a:t>
            </a:r>
            <a:r>
              <a:rPr lang="zh-CN" altLang="en-US" sz="2000" dirty="0">
                <a:solidFill>
                  <a:schemeClr val="bg2"/>
                </a:solidFill>
              </a:rPr>
              <a:t> 计算图表达自动微分</a:t>
            </a:r>
            <a:endParaRPr lang="en-US" altLang="zh-CN" sz="2000" dirty="0">
              <a:solidFill>
                <a:schemeClr val="bg2"/>
              </a:solidFill>
            </a:endParaRPr>
          </a:p>
          <a:p>
            <a:pPr lvl="1"/>
            <a:r>
              <a:rPr lang="zh-CN" altLang="en-US" sz="2000" dirty="0">
                <a:solidFill>
                  <a:schemeClr val="bg2"/>
                </a:solidFill>
              </a:rPr>
              <a:t>图的调度和执行：图优化 </a:t>
            </a:r>
            <a:r>
              <a:rPr lang="en-US" altLang="zh-CN" sz="2000" dirty="0">
                <a:solidFill>
                  <a:schemeClr val="bg2"/>
                </a:solidFill>
              </a:rPr>
              <a:t>–</a:t>
            </a:r>
            <a:r>
              <a:rPr lang="zh-CN" altLang="en-US" sz="2000" dirty="0">
                <a:solidFill>
                  <a:schemeClr val="bg2"/>
                </a:solidFill>
              </a:rPr>
              <a:t> 图调度与执行</a:t>
            </a:r>
            <a:endParaRPr lang="en-US" altLang="zh-CN" sz="2000" dirty="0">
              <a:solidFill>
                <a:schemeClr val="bg2"/>
              </a:solidFill>
            </a:endParaRPr>
          </a:p>
          <a:p>
            <a:pPr lvl="1"/>
            <a:r>
              <a:rPr lang="zh-CN" altLang="en-US" sz="2000" dirty="0">
                <a:solidFill>
                  <a:srgbClr val="59595A"/>
                </a:solidFill>
              </a:rPr>
              <a:t>图与控制流：控制流 </a:t>
            </a:r>
            <a:r>
              <a:rPr lang="en-US" altLang="zh-CN" sz="2000" dirty="0">
                <a:solidFill>
                  <a:srgbClr val="59595A"/>
                </a:solidFill>
              </a:rPr>
              <a:t>–</a:t>
            </a:r>
            <a:r>
              <a:rPr lang="zh-CN" altLang="en-US" sz="2000" dirty="0">
                <a:solidFill>
                  <a:srgbClr val="59595A"/>
                </a:solidFill>
              </a:rPr>
              <a:t> 动态图 </a:t>
            </a:r>
            <a:r>
              <a:rPr lang="en-US" altLang="zh-CN" sz="2000" dirty="0">
                <a:solidFill>
                  <a:srgbClr val="59595A"/>
                </a:solidFill>
              </a:rPr>
              <a:t>–</a:t>
            </a:r>
            <a:r>
              <a:rPr lang="zh-CN" altLang="en-US" sz="2000" dirty="0">
                <a:solidFill>
                  <a:srgbClr val="59595A"/>
                </a:solidFill>
              </a:rPr>
              <a:t> 静态图 </a:t>
            </a:r>
            <a:r>
              <a:rPr lang="en-US" altLang="zh-CN" sz="2000" dirty="0">
                <a:solidFill>
                  <a:srgbClr val="59595A"/>
                </a:solidFill>
              </a:rPr>
              <a:t>–</a:t>
            </a:r>
            <a:r>
              <a:rPr lang="zh-CN" altLang="en-US" sz="2000" dirty="0">
                <a:solidFill>
                  <a:srgbClr val="59595A"/>
                </a:solidFill>
              </a:rPr>
              <a:t> 动静统一</a:t>
            </a:r>
            <a:endParaRPr lang="en-US" altLang="zh-CN" sz="2000" dirty="0">
              <a:solidFill>
                <a:srgbClr val="59595A"/>
              </a:solidFill>
            </a:endParaRPr>
          </a:p>
          <a:p>
            <a:pPr lvl="1"/>
            <a:r>
              <a:rPr lang="zh-CN" altLang="en-US" sz="2000" dirty="0">
                <a:solidFill>
                  <a:schemeClr val="bg2"/>
                </a:solidFill>
              </a:rPr>
              <a:t>计算图的挑战与未来</a:t>
            </a:r>
            <a:br>
              <a:rPr lang="zh-CN" altLang="en-US" dirty="0"/>
            </a:br>
            <a:endParaRPr lang="zh-CN" altLang="en-US" sz="2000" dirty="0">
              <a:solidFill>
                <a:srgbClr val="384056"/>
              </a:solidFill>
            </a:endParaRPr>
          </a:p>
        </p:txBody>
      </p:sp>
    </p:spTree>
    <p:extLst>
      <p:ext uri="{BB962C8B-B14F-4D97-AF65-F5344CB8AC3E}">
        <p14:creationId xmlns:p14="http://schemas.microsoft.com/office/powerpoint/2010/main" val="4290387614"/>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86FD1D-64FB-EF4C-9B6D-539466BB3C98}"/>
              </a:ext>
            </a:extLst>
          </p:cNvPr>
          <p:cNvSpPr>
            <a:spLocks noGrp="1"/>
          </p:cNvSpPr>
          <p:nvPr>
            <p:ph type="title"/>
          </p:nvPr>
        </p:nvSpPr>
        <p:spPr/>
        <p:txBody>
          <a:bodyPr/>
          <a:lstStyle/>
          <a:p>
            <a:r>
              <a:rPr kumimoji="1" lang="en-US" altLang="zh-CN" sz="2800" dirty="0"/>
              <a:t>AI</a:t>
            </a:r>
            <a:r>
              <a:rPr kumimoji="1" lang="zh-CN" altLang="en-US" sz="2800" dirty="0"/>
              <a:t>框架：可编程系统</a:t>
            </a:r>
          </a:p>
        </p:txBody>
      </p:sp>
      <p:grpSp>
        <p:nvGrpSpPr>
          <p:cNvPr id="4" name="组合 3">
            <a:extLst>
              <a:ext uri="{FF2B5EF4-FFF2-40B4-BE49-F238E27FC236}">
                <a16:creationId xmlns:a16="http://schemas.microsoft.com/office/drawing/2014/main" id="{6D918D22-3D1D-254C-BDDB-1288BEB66C63}"/>
              </a:ext>
            </a:extLst>
          </p:cNvPr>
          <p:cNvGrpSpPr/>
          <p:nvPr/>
        </p:nvGrpSpPr>
        <p:grpSpPr>
          <a:xfrm>
            <a:off x="1417861" y="1772816"/>
            <a:ext cx="9073008" cy="741008"/>
            <a:chOff x="1633885" y="1955666"/>
            <a:chExt cx="9073008" cy="741008"/>
          </a:xfrm>
        </p:grpSpPr>
        <p:sp>
          <p:nvSpPr>
            <p:cNvPr id="5" name="矩形 4">
              <a:extLst>
                <a:ext uri="{FF2B5EF4-FFF2-40B4-BE49-F238E27FC236}">
                  <a16:creationId xmlns:a16="http://schemas.microsoft.com/office/drawing/2014/main" id="{B610FD20-4064-BB4A-8513-F6E780BA8846}"/>
                </a:ext>
              </a:extLst>
            </p:cNvPr>
            <p:cNvSpPr/>
            <p:nvPr/>
          </p:nvSpPr>
          <p:spPr bwMode="auto">
            <a:xfrm>
              <a:off x="1633885" y="1955666"/>
              <a:ext cx="9073008" cy="741008"/>
            </a:xfrm>
            <a:prstGeom prst="rect">
              <a:avLst/>
            </a:prstGeom>
            <a:noFill/>
            <a:ln w="9525" cap="flat" cmpd="sng" algn="ctr">
              <a:solidFill>
                <a:schemeClr val="bg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tabLst/>
              </a:pPr>
              <a:endParaRPr kumimoji="0" lang="zh-CN" altLang="en-US" sz="1800" b="1" i="0" u="none" strike="noStrike" cap="none" normalizeH="0" baseline="0" dirty="0">
                <a:ln>
                  <a:noFill/>
                </a:ln>
                <a:solidFill>
                  <a:schemeClr val="tx1"/>
                </a:solidFill>
                <a:effectLst/>
                <a:latin typeface="Arial" charset="0"/>
                <a:ea typeface="SimSun" pitchFamily="2" charset="-122"/>
              </a:endParaRPr>
            </a:p>
          </p:txBody>
        </p:sp>
        <p:sp>
          <p:nvSpPr>
            <p:cNvPr id="6" name="矩形 5">
              <a:extLst>
                <a:ext uri="{FF2B5EF4-FFF2-40B4-BE49-F238E27FC236}">
                  <a16:creationId xmlns:a16="http://schemas.microsoft.com/office/drawing/2014/main" id="{196A45D2-EFC8-134C-9A0C-A262C46CBC35}"/>
                </a:ext>
              </a:extLst>
            </p:cNvPr>
            <p:cNvSpPr/>
            <p:nvPr/>
          </p:nvSpPr>
          <p:spPr>
            <a:xfrm>
              <a:off x="1769264" y="2126115"/>
              <a:ext cx="1210075" cy="400110"/>
            </a:xfrm>
            <a:prstGeom prst="rect">
              <a:avLst/>
            </a:prstGeom>
          </p:spPr>
          <p:txBody>
            <a:bodyPr wrap="none">
              <a:spAutoFit/>
            </a:bodyPr>
            <a:lstStyle/>
            <a:p>
              <a:r>
                <a:rPr lang="zh-CN" altLang="en-US" sz="2000" spc="-1" dirty="0">
                  <a:solidFill>
                    <a:srgbClr val="C00000"/>
                  </a:solidFill>
                  <a:latin typeface="Microsoft YaHei" panose="020B0503020204020204" pitchFamily="34" charset="-122"/>
                  <a:ea typeface="Microsoft YaHei" panose="020B0503020204020204" pitchFamily="34" charset="-122"/>
                </a:rPr>
                <a:t>算法应用</a:t>
              </a:r>
              <a:endParaRPr lang="zh-CN" altLang="en-US" sz="2000" dirty="0">
                <a:solidFill>
                  <a:srgbClr val="C00000"/>
                </a:solidFill>
                <a:latin typeface="Microsoft YaHei" panose="020B0503020204020204" pitchFamily="34" charset="-122"/>
                <a:ea typeface="Microsoft YaHei" panose="020B0503020204020204" pitchFamily="34" charset="-122"/>
              </a:endParaRPr>
            </a:p>
          </p:txBody>
        </p:sp>
        <p:sp>
          <p:nvSpPr>
            <p:cNvPr id="7" name="矩形 6">
              <a:extLst>
                <a:ext uri="{FF2B5EF4-FFF2-40B4-BE49-F238E27FC236}">
                  <a16:creationId xmlns:a16="http://schemas.microsoft.com/office/drawing/2014/main" id="{468F799C-2839-564E-BED3-F2D3EC56519D}"/>
                </a:ext>
              </a:extLst>
            </p:cNvPr>
            <p:cNvSpPr/>
            <p:nvPr/>
          </p:nvSpPr>
          <p:spPr bwMode="auto">
            <a:xfrm>
              <a:off x="3290069" y="2092170"/>
              <a:ext cx="1412797" cy="468000"/>
            </a:xfrm>
            <a:prstGeom prst="rect">
              <a:avLst/>
            </a:prstGeom>
            <a:noFill/>
            <a:ln w="9525" cap="flat" cmpd="sng" algn="ctr">
              <a:solidFill>
                <a:schemeClr val="bg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zh-CN" altLang="en-US" sz="1600" i="0" u="none" strike="noStrike" cap="none" normalizeH="0" baseline="0" dirty="0">
                  <a:ln>
                    <a:noFill/>
                  </a:ln>
                  <a:solidFill>
                    <a:schemeClr val="tx1"/>
                  </a:solidFill>
                  <a:effectLst/>
                  <a:latin typeface="Microsoft YaHei" panose="020B0503020204020204" pitchFamily="34" charset="-122"/>
                  <a:ea typeface="Microsoft YaHei" panose="020B0503020204020204" pitchFamily="34" charset="-122"/>
                </a:rPr>
                <a:t>计算机视觉</a:t>
              </a:r>
            </a:p>
          </p:txBody>
        </p:sp>
        <p:sp>
          <p:nvSpPr>
            <p:cNvPr id="8" name="矩形 7">
              <a:extLst>
                <a:ext uri="{FF2B5EF4-FFF2-40B4-BE49-F238E27FC236}">
                  <a16:creationId xmlns:a16="http://schemas.microsoft.com/office/drawing/2014/main" id="{C2F404E3-4FDA-124E-A3B0-A61581F615A7}"/>
                </a:ext>
              </a:extLst>
            </p:cNvPr>
            <p:cNvSpPr/>
            <p:nvPr/>
          </p:nvSpPr>
          <p:spPr bwMode="auto">
            <a:xfrm>
              <a:off x="4986368" y="2092170"/>
              <a:ext cx="1412797" cy="468000"/>
            </a:xfrm>
            <a:prstGeom prst="rect">
              <a:avLst/>
            </a:prstGeom>
            <a:noFill/>
            <a:ln w="9525" cap="flat" cmpd="sng" algn="ctr">
              <a:solidFill>
                <a:schemeClr val="bg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zh-CN" altLang="en-US" sz="1600" i="0" u="none" strike="noStrike" cap="none" normalizeH="0" baseline="0" dirty="0">
                  <a:ln>
                    <a:noFill/>
                  </a:ln>
                  <a:solidFill>
                    <a:schemeClr val="tx1"/>
                  </a:solidFill>
                  <a:effectLst/>
                  <a:latin typeface="Microsoft YaHei" panose="020B0503020204020204" pitchFamily="34" charset="-122"/>
                  <a:ea typeface="Microsoft YaHei" panose="020B0503020204020204" pitchFamily="34" charset="-122"/>
                </a:rPr>
                <a:t>自然语言处理</a:t>
              </a:r>
            </a:p>
          </p:txBody>
        </p:sp>
        <p:sp>
          <p:nvSpPr>
            <p:cNvPr id="9" name="矩形 8">
              <a:extLst>
                <a:ext uri="{FF2B5EF4-FFF2-40B4-BE49-F238E27FC236}">
                  <a16:creationId xmlns:a16="http://schemas.microsoft.com/office/drawing/2014/main" id="{4978AD8B-09F1-C24E-8A31-85A65B6E91EF}"/>
                </a:ext>
              </a:extLst>
            </p:cNvPr>
            <p:cNvSpPr/>
            <p:nvPr/>
          </p:nvSpPr>
          <p:spPr bwMode="auto">
            <a:xfrm>
              <a:off x="8378966" y="2092170"/>
              <a:ext cx="1412797" cy="468000"/>
            </a:xfrm>
            <a:prstGeom prst="rect">
              <a:avLst/>
            </a:prstGeom>
            <a:noFill/>
            <a:ln w="9525" cap="flat" cmpd="sng" algn="ctr">
              <a:solidFill>
                <a:schemeClr val="bg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zh-CN" altLang="en-US" sz="1600" i="0" u="none" strike="noStrike" cap="none" normalizeH="0" baseline="0" dirty="0">
                  <a:ln>
                    <a:noFill/>
                  </a:ln>
                  <a:solidFill>
                    <a:schemeClr val="tx1"/>
                  </a:solidFill>
                  <a:effectLst/>
                  <a:latin typeface="Microsoft YaHei" panose="020B0503020204020204" pitchFamily="34" charset="-122"/>
                  <a:ea typeface="Microsoft YaHei" panose="020B0503020204020204" pitchFamily="34" charset="-122"/>
                </a:rPr>
                <a:t>推荐搜索</a:t>
              </a:r>
            </a:p>
          </p:txBody>
        </p:sp>
        <p:sp>
          <p:nvSpPr>
            <p:cNvPr id="10" name="矩形 9">
              <a:extLst>
                <a:ext uri="{FF2B5EF4-FFF2-40B4-BE49-F238E27FC236}">
                  <a16:creationId xmlns:a16="http://schemas.microsoft.com/office/drawing/2014/main" id="{5F1237EE-71AA-464B-BF9B-2629ADC3525F}"/>
                </a:ext>
              </a:extLst>
            </p:cNvPr>
            <p:cNvSpPr/>
            <p:nvPr/>
          </p:nvSpPr>
          <p:spPr bwMode="auto">
            <a:xfrm>
              <a:off x="6682667" y="2092170"/>
              <a:ext cx="1412797" cy="468000"/>
            </a:xfrm>
            <a:prstGeom prst="rect">
              <a:avLst/>
            </a:prstGeom>
            <a:noFill/>
            <a:ln w="9525" cap="flat" cmpd="sng" algn="ctr">
              <a:solidFill>
                <a:schemeClr val="bg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zh-CN" altLang="en-US" sz="1600" i="0" u="none" strike="noStrike" cap="none" normalizeH="0" baseline="0" dirty="0">
                  <a:ln>
                    <a:noFill/>
                  </a:ln>
                  <a:solidFill>
                    <a:schemeClr val="tx1"/>
                  </a:solidFill>
                  <a:effectLst/>
                  <a:latin typeface="Microsoft YaHei" panose="020B0503020204020204" pitchFamily="34" charset="-122"/>
                  <a:ea typeface="Microsoft YaHei" panose="020B0503020204020204" pitchFamily="34" charset="-122"/>
                </a:rPr>
                <a:t>信号处理</a:t>
              </a:r>
            </a:p>
          </p:txBody>
        </p:sp>
        <p:sp>
          <p:nvSpPr>
            <p:cNvPr id="11" name="矩形 10">
              <a:extLst>
                <a:ext uri="{FF2B5EF4-FFF2-40B4-BE49-F238E27FC236}">
                  <a16:creationId xmlns:a16="http://schemas.microsoft.com/office/drawing/2014/main" id="{D5203AEF-F521-5B40-9DD3-E903448FACCE}"/>
                </a:ext>
              </a:extLst>
            </p:cNvPr>
            <p:cNvSpPr/>
            <p:nvPr/>
          </p:nvSpPr>
          <p:spPr>
            <a:xfrm>
              <a:off x="10075264" y="2141504"/>
              <a:ext cx="372218" cy="369332"/>
            </a:xfrm>
            <a:prstGeom prst="rect">
              <a:avLst/>
            </a:prstGeom>
          </p:spPr>
          <p:txBody>
            <a:bodyPr wrap="none">
              <a:spAutoFit/>
            </a:bodyPr>
            <a:lstStyle/>
            <a:p>
              <a:pPr algn="ctr">
                <a:buClr>
                  <a:srgbClr val="CC9900"/>
                </a:buClr>
              </a:pPr>
              <a:r>
                <a:rPr lang="en-US" altLang="zh-CN" dirty="0">
                  <a:latin typeface="Microsoft YaHei" panose="020B0503020204020204" pitchFamily="34" charset="-122"/>
                  <a:ea typeface="Microsoft YaHei" panose="020B0503020204020204" pitchFamily="34" charset="-122"/>
                </a:rPr>
                <a:t>…</a:t>
              </a:r>
              <a:endParaRPr lang="zh-CN" altLang="en-US" dirty="0">
                <a:latin typeface="Microsoft YaHei" panose="020B0503020204020204" pitchFamily="34" charset="-122"/>
                <a:ea typeface="Microsoft YaHei" panose="020B0503020204020204" pitchFamily="34" charset="-122"/>
              </a:endParaRPr>
            </a:p>
          </p:txBody>
        </p:sp>
      </p:grpSp>
      <p:grpSp>
        <p:nvGrpSpPr>
          <p:cNvPr id="12" name="组合 11">
            <a:extLst>
              <a:ext uri="{FF2B5EF4-FFF2-40B4-BE49-F238E27FC236}">
                <a16:creationId xmlns:a16="http://schemas.microsoft.com/office/drawing/2014/main" id="{7A1095D2-D4C5-7347-867D-C36EB7FE21D3}"/>
              </a:ext>
            </a:extLst>
          </p:cNvPr>
          <p:cNvGrpSpPr/>
          <p:nvPr/>
        </p:nvGrpSpPr>
        <p:grpSpPr>
          <a:xfrm>
            <a:off x="1417861" y="4920240"/>
            <a:ext cx="9073008" cy="885024"/>
            <a:chOff x="1417861" y="5064256"/>
            <a:chExt cx="9073008" cy="885024"/>
          </a:xfrm>
        </p:grpSpPr>
        <p:grpSp>
          <p:nvGrpSpPr>
            <p:cNvPr id="13" name="组合 12">
              <a:extLst>
                <a:ext uri="{FF2B5EF4-FFF2-40B4-BE49-F238E27FC236}">
                  <a16:creationId xmlns:a16="http://schemas.microsoft.com/office/drawing/2014/main" id="{2C1F94A8-AA7F-2C45-9895-7BA84AFB7AB3}"/>
                </a:ext>
              </a:extLst>
            </p:cNvPr>
            <p:cNvGrpSpPr/>
            <p:nvPr/>
          </p:nvGrpSpPr>
          <p:grpSpPr>
            <a:xfrm>
              <a:off x="8460565" y="5096217"/>
              <a:ext cx="1016062" cy="821103"/>
              <a:chOff x="6466643" y="3449970"/>
              <a:chExt cx="2468996" cy="1995254"/>
            </a:xfrm>
          </p:grpSpPr>
          <p:pic>
            <p:nvPicPr>
              <p:cNvPr id="19" name="图片 18">
                <a:extLst>
                  <a:ext uri="{FF2B5EF4-FFF2-40B4-BE49-F238E27FC236}">
                    <a16:creationId xmlns:a16="http://schemas.microsoft.com/office/drawing/2014/main" id="{B09401C9-7014-2848-8A9F-E3BE39224C40}"/>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6466643" y="3449970"/>
                <a:ext cx="2448272" cy="1440160"/>
              </a:xfrm>
              <a:prstGeom prst="rect">
                <a:avLst/>
              </a:prstGeom>
            </p:spPr>
          </p:pic>
          <p:pic>
            <p:nvPicPr>
              <p:cNvPr id="20" name="图片 19">
                <a:extLst>
                  <a:ext uri="{FF2B5EF4-FFF2-40B4-BE49-F238E27FC236}">
                    <a16:creationId xmlns:a16="http://schemas.microsoft.com/office/drawing/2014/main" id="{87FB3742-B395-D64E-A0AD-37FC1CC7C0AA}"/>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487367" y="4886548"/>
                <a:ext cx="2448272" cy="558676"/>
              </a:xfrm>
              <a:prstGeom prst="rect">
                <a:avLst/>
              </a:prstGeom>
            </p:spPr>
          </p:pic>
        </p:grpSp>
        <p:sp>
          <p:nvSpPr>
            <p:cNvPr id="14" name="矩形 13">
              <a:extLst>
                <a:ext uri="{FF2B5EF4-FFF2-40B4-BE49-F238E27FC236}">
                  <a16:creationId xmlns:a16="http://schemas.microsoft.com/office/drawing/2014/main" id="{8A01BF14-A50C-1F4F-A131-BFE9C890BAC3}"/>
                </a:ext>
              </a:extLst>
            </p:cNvPr>
            <p:cNvSpPr/>
            <p:nvPr/>
          </p:nvSpPr>
          <p:spPr bwMode="auto">
            <a:xfrm>
              <a:off x="1417861" y="5064256"/>
              <a:ext cx="9073008" cy="885024"/>
            </a:xfrm>
            <a:prstGeom prst="rect">
              <a:avLst/>
            </a:prstGeom>
            <a:noFill/>
            <a:ln w="9525" cap="flat" cmpd="sng" algn="ctr">
              <a:solidFill>
                <a:schemeClr val="bg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tabLst/>
              </a:pPr>
              <a:endParaRPr kumimoji="0" lang="zh-CN" altLang="en-US" sz="1800" b="1" i="0" u="none" strike="noStrike" cap="none" normalizeH="0" baseline="0" dirty="0">
                <a:ln>
                  <a:noFill/>
                </a:ln>
                <a:solidFill>
                  <a:schemeClr val="tx1"/>
                </a:solidFill>
                <a:effectLst/>
                <a:latin typeface="Arial" charset="0"/>
                <a:ea typeface="SimSun" pitchFamily="2" charset="-122"/>
              </a:endParaRPr>
            </a:p>
          </p:txBody>
        </p:sp>
        <p:sp>
          <p:nvSpPr>
            <p:cNvPr id="15" name="矩形 14">
              <a:extLst>
                <a:ext uri="{FF2B5EF4-FFF2-40B4-BE49-F238E27FC236}">
                  <a16:creationId xmlns:a16="http://schemas.microsoft.com/office/drawing/2014/main" id="{9CEDF36F-4D79-FF4C-A930-6AFB0DD17A0D}"/>
                </a:ext>
              </a:extLst>
            </p:cNvPr>
            <p:cNvSpPr/>
            <p:nvPr/>
          </p:nvSpPr>
          <p:spPr>
            <a:xfrm>
              <a:off x="1553240" y="5306713"/>
              <a:ext cx="1210075" cy="400110"/>
            </a:xfrm>
            <a:prstGeom prst="rect">
              <a:avLst/>
            </a:prstGeom>
          </p:spPr>
          <p:txBody>
            <a:bodyPr wrap="none">
              <a:spAutoFit/>
            </a:bodyPr>
            <a:lstStyle/>
            <a:p>
              <a:r>
                <a:rPr lang="zh-CN" altLang="en-US" sz="2000" spc="-1" dirty="0">
                  <a:solidFill>
                    <a:srgbClr val="C00000"/>
                  </a:solidFill>
                  <a:latin typeface="Microsoft YaHei" panose="020B0503020204020204" pitchFamily="34" charset="-122"/>
                  <a:ea typeface="Microsoft YaHei" panose="020B0503020204020204" pitchFamily="34" charset="-122"/>
                </a:rPr>
                <a:t>芯片使能</a:t>
              </a:r>
              <a:endParaRPr lang="zh-CN" altLang="en-US" sz="2000" dirty="0">
                <a:solidFill>
                  <a:srgbClr val="C00000"/>
                </a:solidFill>
                <a:latin typeface="Microsoft YaHei" panose="020B0503020204020204" pitchFamily="34" charset="-122"/>
                <a:ea typeface="Microsoft YaHei" panose="020B0503020204020204" pitchFamily="34" charset="-122"/>
              </a:endParaRPr>
            </a:p>
          </p:txBody>
        </p:sp>
        <p:pic>
          <p:nvPicPr>
            <p:cNvPr id="16" name="图片 15">
              <a:extLst>
                <a:ext uri="{FF2B5EF4-FFF2-40B4-BE49-F238E27FC236}">
                  <a16:creationId xmlns:a16="http://schemas.microsoft.com/office/drawing/2014/main" id="{18434232-E6A6-0B40-8A6D-47F92B66ED44}"/>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6973107" y="5136264"/>
              <a:ext cx="926260" cy="741008"/>
            </a:xfrm>
            <a:prstGeom prst="rect">
              <a:avLst/>
            </a:prstGeom>
          </p:spPr>
        </p:pic>
        <p:pic>
          <p:nvPicPr>
            <p:cNvPr id="17" name="图片 16">
              <a:extLst>
                <a:ext uri="{FF2B5EF4-FFF2-40B4-BE49-F238E27FC236}">
                  <a16:creationId xmlns:a16="http://schemas.microsoft.com/office/drawing/2014/main" id="{3A338D90-9025-DE40-AE7D-34561138152A}"/>
                </a:ext>
              </a:extLst>
            </p:cNvPr>
            <p:cNvPicPr>
              <a:picLocks noChangeAspect="1"/>
            </p:cNvPicPr>
            <p:nvPr/>
          </p:nvPicPr>
          <p:blipFill>
            <a:blip r:embed="rId5"/>
            <a:stretch>
              <a:fillRect/>
            </a:stretch>
          </p:blipFill>
          <p:spPr>
            <a:xfrm>
              <a:off x="5446541" y="5119418"/>
              <a:ext cx="736600" cy="774700"/>
            </a:xfrm>
            <a:prstGeom prst="rect">
              <a:avLst/>
            </a:prstGeom>
          </p:spPr>
        </p:pic>
        <p:pic>
          <p:nvPicPr>
            <p:cNvPr id="18" name="图片 17">
              <a:extLst>
                <a:ext uri="{FF2B5EF4-FFF2-40B4-BE49-F238E27FC236}">
                  <a16:creationId xmlns:a16="http://schemas.microsoft.com/office/drawing/2014/main" id="{6D4769FD-F5BB-5E40-AD48-DE704F3E5924}"/>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3473262" y="5112742"/>
              <a:ext cx="1400984" cy="788053"/>
            </a:xfrm>
            <a:prstGeom prst="rect">
              <a:avLst/>
            </a:prstGeom>
          </p:spPr>
        </p:pic>
      </p:grpSp>
      <p:sp>
        <p:nvSpPr>
          <p:cNvPr id="21" name="矩形 20">
            <a:extLst>
              <a:ext uri="{FF2B5EF4-FFF2-40B4-BE49-F238E27FC236}">
                <a16:creationId xmlns:a16="http://schemas.microsoft.com/office/drawing/2014/main" id="{B3A52964-FC96-1742-961E-310FF88F1F2B}"/>
              </a:ext>
            </a:extLst>
          </p:cNvPr>
          <p:cNvSpPr/>
          <p:nvPr/>
        </p:nvSpPr>
        <p:spPr bwMode="auto">
          <a:xfrm>
            <a:off x="1417708" y="2780928"/>
            <a:ext cx="9073008" cy="1856807"/>
          </a:xfrm>
          <a:prstGeom prst="rect">
            <a:avLst/>
          </a:prstGeom>
          <a:solidFill>
            <a:schemeClr val="tx2">
              <a:lumMod val="20000"/>
              <a:lumOff val="80000"/>
            </a:schemeClr>
          </a:solidFill>
          <a:ln w="9525" cap="flat" cmpd="sng" algn="ctr">
            <a:solidFill>
              <a:srgbClr val="F78898"/>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tabLst/>
            </a:pPr>
            <a:endParaRPr kumimoji="0" lang="zh-CN" altLang="en-US" sz="1800" b="1" i="0" u="none" strike="noStrike" cap="none" normalizeH="0" baseline="0" dirty="0">
              <a:ln>
                <a:noFill/>
              </a:ln>
              <a:solidFill>
                <a:schemeClr val="tx1"/>
              </a:solidFill>
              <a:effectLst/>
              <a:latin typeface="Arial" charset="0"/>
              <a:ea typeface="SimSun" pitchFamily="2" charset="-122"/>
            </a:endParaRPr>
          </a:p>
        </p:txBody>
      </p:sp>
      <p:sp>
        <p:nvSpPr>
          <p:cNvPr id="27" name="矩形 26">
            <a:extLst>
              <a:ext uri="{FF2B5EF4-FFF2-40B4-BE49-F238E27FC236}">
                <a16:creationId xmlns:a16="http://schemas.microsoft.com/office/drawing/2014/main" id="{7F0888D8-3F41-C743-BED2-606D30C902FD}"/>
              </a:ext>
            </a:extLst>
          </p:cNvPr>
          <p:cNvSpPr/>
          <p:nvPr/>
        </p:nvSpPr>
        <p:spPr>
          <a:xfrm>
            <a:off x="5079613" y="2982144"/>
            <a:ext cx="1749197" cy="461665"/>
          </a:xfrm>
          <a:prstGeom prst="rect">
            <a:avLst/>
          </a:prstGeom>
        </p:spPr>
        <p:txBody>
          <a:bodyPr wrap="none">
            <a:spAutoFit/>
          </a:bodyPr>
          <a:lstStyle/>
          <a:p>
            <a:pPr algn="ctr">
              <a:buClr>
                <a:srgbClr val="CC9900"/>
              </a:buClr>
            </a:pPr>
            <a:r>
              <a:rPr lang="en-US" altLang="zh-CN" sz="2400" b="1" dirty="0">
                <a:solidFill>
                  <a:srgbClr val="C00000"/>
                </a:solidFill>
                <a:latin typeface="Microsoft YaHei" panose="020B0503020204020204" pitchFamily="34" charset="-122"/>
                <a:ea typeface="Microsoft YaHei" panose="020B0503020204020204" pitchFamily="34" charset="-122"/>
              </a:rPr>
              <a:t>AI</a:t>
            </a:r>
            <a:r>
              <a:rPr lang="zh-CN" altLang="en-US" sz="2400" b="1" dirty="0">
                <a:solidFill>
                  <a:srgbClr val="C00000"/>
                </a:solidFill>
                <a:latin typeface="Microsoft YaHei" panose="020B0503020204020204" pitchFamily="34" charset="-122"/>
                <a:ea typeface="Microsoft YaHei" panose="020B0503020204020204" pitchFamily="34" charset="-122"/>
              </a:rPr>
              <a:t>框架核心</a:t>
            </a:r>
          </a:p>
        </p:txBody>
      </p:sp>
      <p:sp>
        <p:nvSpPr>
          <p:cNvPr id="28" name="矩形 27">
            <a:extLst>
              <a:ext uri="{FF2B5EF4-FFF2-40B4-BE49-F238E27FC236}">
                <a16:creationId xmlns:a16="http://schemas.microsoft.com/office/drawing/2014/main" id="{3B15B6FF-473F-B740-A2AD-8BFFC659FBAA}"/>
              </a:ext>
            </a:extLst>
          </p:cNvPr>
          <p:cNvSpPr/>
          <p:nvPr/>
        </p:nvSpPr>
        <p:spPr bwMode="auto">
          <a:xfrm>
            <a:off x="1819040" y="3645024"/>
            <a:ext cx="1440000" cy="650419"/>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zh-CN" altLang="en-US" sz="1600" i="0" u="none" strike="noStrike" cap="none" normalizeH="0" baseline="0" dirty="0">
                <a:ln>
                  <a:noFill/>
                </a:ln>
                <a:effectLst/>
                <a:latin typeface="Microsoft YaHei" panose="020B0503020204020204" pitchFamily="34" charset="-122"/>
                <a:ea typeface="Microsoft YaHei" panose="020B0503020204020204" pitchFamily="34" charset="-122"/>
              </a:rPr>
              <a:t>数据处理</a:t>
            </a:r>
          </a:p>
        </p:txBody>
      </p:sp>
      <p:sp>
        <p:nvSpPr>
          <p:cNvPr id="29" name="矩形 28">
            <a:extLst>
              <a:ext uri="{FF2B5EF4-FFF2-40B4-BE49-F238E27FC236}">
                <a16:creationId xmlns:a16="http://schemas.microsoft.com/office/drawing/2014/main" id="{20D3163D-345B-694E-861F-DE225AEA0F29}"/>
              </a:ext>
            </a:extLst>
          </p:cNvPr>
          <p:cNvSpPr/>
          <p:nvPr/>
        </p:nvSpPr>
        <p:spPr bwMode="auto">
          <a:xfrm>
            <a:off x="3515617" y="3645024"/>
            <a:ext cx="1440000" cy="650419"/>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zh-CN" altLang="en-US" sz="1600" i="0" u="none" strike="noStrike" cap="none" normalizeH="0" baseline="0" dirty="0">
                <a:ln>
                  <a:noFill/>
                </a:ln>
                <a:effectLst/>
                <a:latin typeface="Microsoft YaHei" panose="020B0503020204020204" pitchFamily="34" charset="-122"/>
                <a:ea typeface="Microsoft YaHei" panose="020B0503020204020204" pitchFamily="34" charset="-122"/>
              </a:rPr>
              <a:t>开发接口</a:t>
            </a:r>
          </a:p>
        </p:txBody>
      </p:sp>
      <p:sp>
        <p:nvSpPr>
          <p:cNvPr id="30" name="矩形 29">
            <a:extLst>
              <a:ext uri="{FF2B5EF4-FFF2-40B4-BE49-F238E27FC236}">
                <a16:creationId xmlns:a16="http://schemas.microsoft.com/office/drawing/2014/main" id="{3A032609-30E0-8F4F-B2E3-8A1F23A0ABFF}"/>
              </a:ext>
            </a:extLst>
          </p:cNvPr>
          <p:cNvSpPr/>
          <p:nvPr/>
        </p:nvSpPr>
        <p:spPr bwMode="auto">
          <a:xfrm>
            <a:off x="5212194" y="3645024"/>
            <a:ext cx="1440000" cy="650419"/>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zh-CN" altLang="en-US" sz="1600" i="0" u="none" strike="noStrike" cap="none" normalizeH="0" baseline="0" dirty="0">
                <a:ln>
                  <a:noFill/>
                </a:ln>
                <a:effectLst/>
                <a:latin typeface="Microsoft YaHei" panose="020B0503020204020204" pitchFamily="34" charset="-122"/>
                <a:ea typeface="Microsoft YaHei" panose="020B0503020204020204" pitchFamily="34" charset="-122"/>
              </a:rPr>
              <a:t>调试调优</a:t>
            </a:r>
          </a:p>
        </p:txBody>
      </p:sp>
      <p:sp>
        <p:nvSpPr>
          <p:cNvPr id="31" name="矩形 30">
            <a:extLst>
              <a:ext uri="{FF2B5EF4-FFF2-40B4-BE49-F238E27FC236}">
                <a16:creationId xmlns:a16="http://schemas.microsoft.com/office/drawing/2014/main" id="{17993DC8-48EE-744D-A4B9-46F8CA8990C6}"/>
              </a:ext>
            </a:extLst>
          </p:cNvPr>
          <p:cNvSpPr/>
          <p:nvPr/>
        </p:nvSpPr>
        <p:spPr bwMode="auto">
          <a:xfrm>
            <a:off x="6908771" y="3645024"/>
            <a:ext cx="1440000" cy="650419"/>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zh-CN" altLang="en-US" sz="1600" i="0" u="none" strike="noStrike" cap="none" normalizeH="0" baseline="0" dirty="0">
                <a:ln>
                  <a:noFill/>
                </a:ln>
                <a:effectLst/>
                <a:latin typeface="Microsoft YaHei" panose="020B0503020204020204" pitchFamily="34" charset="-122"/>
                <a:ea typeface="Microsoft YaHei" panose="020B0503020204020204" pitchFamily="34" charset="-122"/>
              </a:rPr>
              <a:t>编译</a:t>
            </a:r>
            <a:r>
              <a:rPr kumimoji="0" lang="en-US" altLang="zh-CN" sz="1600" i="0" u="none" strike="noStrike" cap="none" normalizeH="0" baseline="0" dirty="0">
                <a:ln>
                  <a:noFill/>
                </a:ln>
                <a:effectLst/>
                <a:latin typeface="Microsoft YaHei" panose="020B0503020204020204" pitchFamily="34" charset="-122"/>
                <a:ea typeface="Microsoft YaHei" panose="020B0503020204020204" pitchFamily="34" charset="-122"/>
              </a:rPr>
              <a:t>&amp;</a:t>
            </a:r>
            <a:r>
              <a:rPr kumimoji="0" lang="zh-CN" altLang="en-US" sz="1600" i="0" u="none" strike="noStrike" cap="none" normalizeH="0" baseline="0" dirty="0">
                <a:ln>
                  <a:noFill/>
                </a:ln>
                <a:effectLst/>
                <a:latin typeface="Microsoft YaHei" panose="020B0503020204020204" pitchFamily="34" charset="-122"/>
                <a:ea typeface="Microsoft YaHei" panose="020B0503020204020204" pitchFamily="34" charset="-122"/>
              </a:rPr>
              <a:t>执行</a:t>
            </a:r>
          </a:p>
        </p:txBody>
      </p:sp>
      <p:sp>
        <p:nvSpPr>
          <p:cNvPr id="32" name="矩形 31">
            <a:extLst>
              <a:ext uri="{FF2B5EF4-FFF2-40B4-BE49-F238E27FC236}">
                <a16:creationId xmlns:a16="http://schemas.microsoft.com/office/drawing/2014/main" id="{84B36E7F-87B1-274D-91DC-A3FCF7CD5B5A}"/>
              </a:ext>
            </a:extLst>
          </p:cNvPr>
          <p:cNvSpPr/>
          <p:nvPr/>
        </p:nvSpPr>
        <p:spPr bwMode="auto">
          <a:xfrm>
            <a:off x="8605349" y="3645024"/>
            <a:ext cx="1440000" cy="650419"/>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zh-CN" altLang="en-US" sz="1600" i="0" u="none" strike="noStrike" cap="none" normalizeH="0" baseline="0" dirty="0">
                <a:ln>
                  <a:noFill/>
                </a:ln>
                <a:effectLst/>
                <a:latin typeface="Microsoft YaHei" panose="020B0503020204020204" pitchFamily="34" charset="-122"/>
                <a:ea typeface="Microsoft YaHei" panose="020B0503020204020204" pitchFamily="34" charset="-122"/>
              </a:rPr>
              <a:t>推理部署</a:t>
            </a:r>
          </a:p>
        </p:txBody>
      </p:sp>
    </p:spTree>
    <p:extLst>
      <p:ext uri="{BB962C8B-B14F-4D97-AF65-F5344CB8AC3E}">
        <p14:creationId xmlns:p14="http://schemas.microsoft.com/office/powerpoint/2010/main" val="3489000758"/>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994F2E-354D-B647-A25B-0D78C9D77CE5}"/>
              </a:ext>
            </a:extLst>
          </p:cNvPr>
          <p:cNvSpPr>
            <a:spLocks noGrp="1"/>
          </p:cNvSpPr>
          <p:nvPr>
            <p:ph type="title"/>
          </p:nvPr>
        </p:nvSpPr>
        <p:spPr/>
        <p:txBody>
          <a:bodyPr/>
          <a:lstStyle/>
          <a:p>
            <a:r>
              <a:rPr kumimoji="1" lang="en-US" altLang="zh-CN" sz="2800" dirty="0"/>
              <a:t>AI</a:t>
            </a:r>
            <a:r>
              <a:rPr kumimoji="1" lang="zh-CN" altLang="en-US" sz="2800" dirty="0"/>
              <a:t>框架从深度学习中抽象出计算图</a:t>
            </a:r>
          </a:p>
        </p:txBody>
      </p:sp>
      <p:pic>
        <p:nvPicPr>
          <p:cNvPr id="4" name="图片 3">
            <a:extLst>
              <a:ext uri="{FF2B5EF4-FFF2-40B4-BE49-F238E27FC236}">
                <a16:creationId xmlns:a16="http://schemas.microsoft.com/office/drawing/2014/main" id="{F6674C28-86D9-1D4A-8FEF-4EF2737FFF72}"/>
              </a:ext>
            </a:extLst>
          </p:cNvPr>
          <p:cNvPicPr>
            <a:picLocks noChangeAspect="1"/>
          </p:cNvPicPr>
          <p:nvPr/>
        </p:nvPicPr>
        <p:blipFill>
          <a:blip r:embed="rId2"/>
          <a:stretch>
            <a:fillRect/>
          </a:stretch>
        </p:blipFill>
        <p:spPr>
          <a:xfrm>
            <a:off x="623315" y="1556792"/>
            <a:ext cx="4997716" cy="4392488"/>
          </a:xfrm>
          <a:prstGeom prst="rect">
            <a:avLst/>
          </a:prstGeom>
        </p:spPr>
      </p:pic>
      <p:sp>
        <p:nvSpPr>
          <p:cNvPr id="5" name="左大括号 4">
            <a:extLst>
              <a:ext uri="{FF2B5EF4-FFF2-40B4-BE49-F238E27FC236}">
                <a16:creationId xmlns:a16="http://schemas.microsoft.com/office/drawing/2014/main" id="{E89A149C-C158-414B-A370-73A80CD95CC0}"/>
              </a:ext>
            </a:extLst>
          </p:cNvPr>
          <p:cNvSpPr/>
          <p:nvPr/>
        </p:nvSpPr>
        <p:spPr bwMode="auto">
          <a:xfrm>
            <a:off x="5967717" y="1700808"/>
            <a:ext cx="418696" cy="4104456"/>
          </a:xfrm>
          <a:prstGeom prst="leftBrace">
            <a:avLst>
              <a:gd name="adj1" fmla="val 8333"/>
              <a:gd name="adj2" fmla="val 25883"/>
            </a:avLst>
          </a:prstGeom>
          <a:noFill/>
          <a:ln w="28575" cap="flat" cmpd="sng" algn="ctr">
            <a:solidFill>
              <a:srgbClr val="F78898"/>
            </a:solidFill>
            <a:prstDash val="solid"/>
            <a:round/>
            <a:headEnd type="none" w="med" len="med"/>
            <a:tailEnd type="none" w="med" len="med"/>
            <a:extLst>
              <a:ext uri="{C807C97D-BFC1-408E-A445-0C87EB9F89A2}">
                <ask:lineSketchStyleProps xmlns:ask="http://schemas.microsoft.com/office/drawing/2018/sketchyshapes" sd="1396067212">
                  <a:custGeom>
                    <a:avLst/>
                    <a:gdLst>
                      <a:gd name="connsiteX0" fmla="*/ 418696 w 418696"/>
                      <a:gd name="connsiteY0" fmla="*/ 4104456 h 4104456"/>
                      <a:gd name="connsiteX1" fmla="*/ 209348 w 418696"/>
                      <a:gd name="connsiteY1" fmla="*/ 4069566 h 4104456"/>
                      <a:gd name="connsiteX2" fmla="*/ 209348 w 418696"/>
                      <a:gd name="connsiteY2" fmla="*/ 3445379 h 4104456"/>
                      <a:gd name="connsiteX3" fmla="*/ 209348 w 418696"/>
                      <a:gd name="connsiteY3" fmla="*/ 2910361 h 4104456"/>
                      <a:gd name="connsiteX4" fmla="*/ 209348 w 418696"/>
                      <a:gd name="connsiteY4" fmla="*/ 2315897 h 4104456"/>
                      <a:gd name="connsiteX5" fmla="*/ 209348 w 418696"/>
                      <a:gd name="connsiteY5" fmla="*/ 1780880 h 4104456"/>
                      <a:gd name="connsiteX6" fmla="*/ 209348 w 418696"/>
                      <a:gd name="connsiteY6" fmla="*/ 1097246 h 4104456"/>
                      <a:gd name="connsiteX7" fmla="*/ 0 w 418696"/>
                      <a:gd name="connsiteY7" fmla="*/ 1062356 h 4104456"/>
                      <a:gd name="connsiteX8" fmla="*/ 209348 w 418696"/>
                      <a:gd name="connsiteY8" fmla="*/ 1027466 h 4104456"/>
                      <a:gd name="connsiteX9" fmla="*/ 209348 w 418696"/>
                      <a:gd name="connsiteY9" fmla="*/ 541104 h 4104456"/>
                      <a:gd name="connsiteX10" fmla="*/ 209348 w 418696"/>
                      <a:gd name="connsiteY10" fmla="*/ 34890 h 4104456"/>
                      <a:gd name="connsiteX11" fmla="*/ 418696 w 418696"/>
                      <a:gd name="connsiteY11" fmla="*/ 0 h 4104456"/>
                      <a:gd name="connsiteX12" fmla="*/ 418696 w 418696"/>
                      <a:gd name="connsiteY12" fmla="*/ 766165 h 4104456"/>
                      <a:gd name="connsiteX13" fmla="*/ 418696 w 418696"/>
                      <a:gd name="connsiteY13" fmla="*/ 1450241 h 4104456"/>
                      <a:gd name="connsiteX14" fmla="*/ 418696 w 418696"/>
                      <a:gd name="connsiteY14" fmla="*/ 2093273 h 4104456"/>
                      <a:gd name="connsiteX15" fmla="*/ 418696 w 418696"/>
                      <a:gd name="connsiteY15" fmla="*/ 2859438 h 4104456"/>
                      <a:gd name="connsiteX16" fmla="*/ 418696 w 418696"/>
                      <a:gd name="connsiteY16" fmla="*/ 3420380 h 4104456"/>
                      <a:gd name="connsiteX17" fmla="*/ 418696 w 418696"/>
                      <a:gd name="connsiteY17" fmla="*/ 4104456 h 4104456"/>
                      <a:gd name="connsiteX0" fmla="*/ 418696 w 418696"/>
                      <a:gd name="connsiteY0" fmla="*/ 4104456 h 4104456"/>
                      <a:gd name="connsiteX1" fmla="*/ 209348 w 418696"/>
                      <a:gd name="connsiteY1" fmla="*/ 4069566 h 4104456"/>
                      <a:gd name="connsiteX2" fmla="*/ 209348 w 418696"/>
                      <a:gd name="connsiteY2" fmla="*/ 3415656 h 4104456"/>
                      <a:gd name="connsiteX3" fmla="*/ 209348 w 418696"/>
                      <a:gd name="connsiteY3" fmla="*/ 2761745 h 4104456"/>
                      <a:gd name="connsiteX4" fmla="*/ 209348 w 418696"/>
                      <a:gd name="connsiteY4" fmla="*/ 2226728 h 4104456"/>
                      <a:gd name="connsiteX5" fmla="*/ 209348 w 418696"/>
                      <a:gd name="connsiteY5" fmla="*/ 1097246 h 4104456"/>
                      <a:gd name="connsiteX6" fmla="*/ 0 w 418696"/>
                      <a:gd name="connsiteY6" fmla="*/ 1062356 h 4104456"/>
                      <a:gd name="connsiteX7" fmla="*/ 209348 w 418696"/>
                      <a:gd name="connsiteY7" fmla="*/ 1027466 h 4104456"/>
                      <a:gd name="connsiteX8" fmla="*/ 209348 w 418696"/>
                      <a:gd name="connsiteY8" fmla="*/ 511326 h 4104456"/>
                      <a:gd name="connsiteX9" fmla="*/ 209348 w 418696"/>
                      <a:gd name="connsiteY9" fmla="*/ 34890 h 4104456"/>
                      <a:gd name="connsiteX10" fmla="*/ 418696 w 418696"/>
                      <a:gd name="connsiteY10" fmla="*/ 0 h 4104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8696" h="4104456" stroke="0" extrusionOk="0">
                        <a:moveTo>
                          <a:pt x="418696" y="4104456"/>
                        </a:moveTo>
                        <a:cubicBezTo>
                          <a:pt x="304939" y="4106107"/>
                          <a:pt x="211181" y="4091571"/>
                          <a:pt x="209348" y="4069566"/>
                        </a:cubicBezTo>
                        <a:cubicBezTo>
                          <a:pt x="178858" y="3763141"/>
                          <a:pt x="229780" y="3570866"/>
                          <a:pt x="209348" y="3445379"/>
                        </a:cubicBezTo>
                        <a:cubicBezTo>
                          <a:pt x="188916" y="3319892"/>
                          <a:pt x="188398" y="3030151"/>
                          <a:pt x="209348" y="2910361"/>
                        </a:cubicBezTo>
                        <a:cubicBezTo>
                          <a:pt x="230298" y="2790571"/>
                          <a:pt x="214282" y="2448863"/>
                          <a:pt x="209348" y="2315897"/>
                        </a:cubicBezTo>
                        <a:cubicBezTo>
                          <a:pt x="204414" y="2182931"/>
                          <a:pt x="225536" y="2003688"/>
                          <a:pt x="209348" y="1780880"/>
                        </a:cubicBezTo>
                        <a:cubicBezTo>
                          <a:pt x="193160" y="1558072"/>
                          <a:pt x="179087" y="1244906"/>
                          <a:pt x="209348" y="1097246"/>
                        </a:cubicBezTo>
                        <a:cubicBezTo>
                          <a:pt x="212939" y="1080521"/>
                          <a:pt x="116829" y="1071695"/>
                          <a:pt x="0" y="1062356"/>
                        </a:cubicBezTo>
                        <a:cubicBezTo>
                          <a:pt x="119807" y="1063242"/>
                          <a:pt x="210134" y="1044597"/>
                          <a:pt x="209348" y="1027466"/>
                        </a:cubicBezTo>
                        <a:cubicBezTo>
                          <a:pt x="187224" y="831221"/>
                          <a:pt x="198456" y="762112"/>
                          <a:pt x="209348" y="541104"/>
                        </a:cubicBezTo>
                        <a:cubicBezTo>
                          <a:pt x="220240" y="320096"/>
                          <a:pt x="227809" y="138098"/>
                          <a:pt x="209348" y="34890"/>
                        </a:cubicBezTo>
                        <a:cubicBezTo>
                          <a:pt x="224632" y="-70"/>
                          <a:pt x="306188" y="-179"/>
                          <a:pt x="418696" y="0"/>
                        </a:cubicBezTo>
                        <a:cubicBezTo>
                          <a:pt x="416906" y="316443"/>
                          <a:pt x="404943" y="609914"/>
                          <a:pt x="418696" y="766165"/>
                        </a:cubicBezTo>
                        <a:cubicBezTo>
                          <a:pt x="432449" y="922416"/>
                          <a:pt x="409511" y="1199643"/>
                          <a:pt x="418696" y="1450241"/>
                        </a:cubicBezTo>
                        <a:cubicBezTo>
                          <a:pt x="427881" y="1700839"/>
                          <a:pt x="420215" y="1938749"/>
                          <a:pt x="418696" y="2093273"/>
                        </a:cubicBezTo>
                        <a:cubicBezTo>
                          <a:pt x="417177" y="2247797"/>
                          <a:pt x="398167" y="2558851"/>
                          <a:pt x="418696" y="2859438"/>
                        </a:cubicBezTo>
                        <a:cubicBezTo>
                          <a:pt x="439225" y="3160025"/>
                          <a:pt x="411940" y="3170065"/>
                          <a:pt x="418696" y="3420380"/>
                        </a:cubicBezTo>
                        <a:cubicBezTo>
                          <a:pt x="425452" y="3670695"/>
                          <a:pt x="441241" y="3943307"/>
                          <a:pt x="418696" y="4104456"/>
                        </a:cubicBezTo>
                        <a:close/>
                      </a:path>
                      <a:path w="418696" h="4104456" fill="none" extrusionOk="0">
                        <a:moveTo>
                          <a:pt x="418696" y="4104456"/>
                        </a:moveTo>
                        <a:cubicBezTo>
                          <a:pt x="299997" y="4104264"/>
                          <a:pt x="206604" y="4089964"/>
                          <a:pt x="209348" y="4069566"/>
                        </a:cubicBezTo>
                        <a:cubicBezTo>
                          <a:pt x="216872" y="3834924"/>
                          <a:pt x="210515" y="3662839"/>
                          <a:pt x="209348" y="3415656"/>
                        </a:cubicBezTo>
                        <a:cubicBezTo>
                          <a:pt x="208182" y="3168473"/>
                          <a:pt x="199613" y="3031090"/>
                          <a:pt x="209348" y="2761745"/>
                        </a:cubicBezTo>
                        <a:cubicBezTo>
                          <a:pt x="219083" y="2492400"/>
                          <a:pt x="194726" y="2370275"/>
                          <a:pt x="209348" y="2226728"/>
                        </a:cubicBezTo>
                        <a:cubicBezTo>
                          <a:pt x="223970" y="2083181"/>
                          <a:pt x="199010" y="1428974"/>
                          <a:pt x="209348" y="1097246"/>
                        </a:cubicBezTo>
                        <a:cubicBezTo>
                          <a:pt x="224798" y="1065588"/>
                          <a:pt x="110456" y="1062794"/>
                          <a:pt x="0" y="1062356"/>
                        </a:cubicBezTo>
                        <a:cubicBezTo>
                          <a:pt x="110918" y="1061406"/>
                          <a:pt x="206246" y="1046980"/>
                          <a:pt x="209348" y="1027466"/>
                        </a:cubicBezTo>
                        <a:cubicBezTo>
                          <a:pt x="230618" y="871408"/>
                          <a:pt x="199742" y="670319"/>
                          <a:pt x="209348" y="511326"/>
                        </a:cubicBezTo>
                        <a:cubicBezTo>
                          <a:pt x="218954" y="352333"/>
                          <a:pt x="200245" y="177453"/>
                          <a:pt x="209348" y="34890"/>
                        </a:cubicBezTo>
                        <a:cubicBezTo>
                          <a:pt x="206417" y="10946"/>
                          <a:pt x="317740" y="-8915"/>
                          <a:pt x="418696" y="0"/>
                        </a:cubicBezTo>
                      </a:path>
                    </a:pathLst>
                  </a:custGeom>
                  <ask:type>
                    <ask:lineSketchFreehand/>
                  </ask:type>
                </ask:lineSketchStyleProps>
              </a:ext>
            </a:extLst>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pic>
        <p:nvPicPr>
          <p:cNvPr id="8" name="图片 7">
            <a:extLst>
              <a:ext uri="{FF2B5EF4-FFF2-40B4-BE49-F238E27FC236}">
                <a16:creationId xmlns:a16="http://schemas.microsoft.com/office/drawing/2014/main" id="{D52A643A-5F87-FD42-B758-85D596AB1EE0}"/>
              </a:ext>
            </a:extLst>
          </p:cNvPr>
          <p:cNvPicPr>
            <a:picLocks noChangeAspect="1"/>
          </p:cNvPicPr>
          <p:nvPr/>
        </p:nvPicPr>
        <p:blipFill>
          <a:blip r:embed="rId3"/>
          <a:stretch>
            <a:fillRect/>
          </a:stretch>
        </p:blipFill>
        <p:spPr>
          <a:xfrm>
            <a:off x="6733099" y="2204864"/>
            <a:ext cx="4964573" cy="3437012"/>
          </a:xfrm>
          <a:prstGeom prst="rect">
            <a:avLst/>
          </a:prstGeom>
        </p:spPr>
      </p:pic>
      <p:sp>
        <p:nvSpPr>
          <p:cNvPr id="9" name="矩形 8">
            <a:extLst>
              <a:ext uri="{FF2B5EF4-FFF2-40B4-BE49-F238E27FC236}">
                <a16:creationId xmlns:a16="http://schemas.microsoft.com/office/drawing/2014/main" id="{3CE3DC4C-EE16-1943-9FC7-1A17DB24B4E5}"/>
              </a:ext>
            </a:extLst>
          </p:cNvPr>
          <p:cNvSpPr/>
          <p:nvPr/>
        </p:nvSpPr>
        <p:spPr>
          <a:xfrm>
            <a:off x="7900929" y="1527952"/>
            <a:ext cx="1910203" cy="369332"/>
          </a:xfrm>
          <a:prstGeom prst="rect">
            <a:avLst/>
          </a:prstGeom>
        </p:spPr>
        <p:txBody>
          <a:bodyPr wrap="none">
            <a:spAutoFit/>
          </a:bodyPr>
          <a:lstStyle/>
          <a:p>
            <a:pPr algn="ctr">
              <a:buClr>
                <a:srgbClr val="CC9900"/>
              </a:buClr>
            </a:pPr>
            <a:r>
              <a:rPr lang="en-US" altLang="zh-CN" dirty="0">
                <a:latin typeface="Microsoft YaHei" panose="020B0503020204020204" pitchFamily="34" charset="-122"/>
                <a:ea typeface="Microsoft YaHei" panose="020B0503020204020204" pitchFamily="34" charset="-122"/>
              </a:rPr>
              <a:t>DAG</a:t>
            </a:r>
            <a:r>
              <a:rPr lang="zh-CN" altLang="en-US" dirty="0">
                <a:latin typeface="Microsoft YaHei" panose="020B0503020204020204" pitchFamily="34" charset="-122"/>
                <a:ea typeface="Microsoft YaHei" panose="020B0503020204020204" pitchFamily="34" charset="-122"/>
              </a:rPr>
              <a:t> 有向无环图</a:t>
            </a:r>
          </a:p>
        </p:txBody>
      </p:sp>
    </p:spTree>
    <p:extLst>
      <p:ext uri="{BB962C8B-B14F-4D97-AF65-F5344CB8AC3E}">
        <p14:creationId xmlns:p14="http://schemas.microsoft.com/office/powerpoint/2010/main" val="2874327083"/>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327C89-1696-924D-A92B-A31C11A936F0}"/>
              </a:ext>
            </a:extLst>
          </p:cNvPr>
          <p:cNvSpPr>
            <a:spLocks noGrp="1"/>
          </p:cNvSpPr>
          <p:nvPr>
            <p:ph type="title"/>
          </p:nvPr>
        </p:nvSpPr>
        <p:spPr/>
        <p:txBody>
          <a:bodyPr/>
          <a:lstStyle/>
          <a:p>
            <a:r>
              <a:rPr kumimoji="1" lang="en-US" altLang="zh-CN" sz="2800" dirty="0"/>
              <a:t>AI</a:t>
            </a:r>
            <a:r>
              <a:rPr kumimoji="1" lang="zh-CN" altLang="en-US" sz="2800" dirty="0"/>
              <a:t>框架引入对动态控制流的支持</a:t>
            </a:r>
          </a:p>
        </p:txBody>
      </p:sp>
      <p:sp>
        <p:nvSpPr>
          <p:cNvPr id="6" name="矩形 5">
            <a:extLst>
              <a:ext uri="{FF2B5EF4-FFF2-40B4-BE49-F238E27FC236}">
                <a16:creationId xmlns:a16="http://schemas.microsoft.com/office/drawing/2014/main" id="{BB795B03-3EA7-4142-B355-7E2880DCE527}"/>
              </a:ext>
            </a:extLst>
          </p:cNvPr>
          <p:cNvSpPr/>
          <p:nvPr/>
        </p:nvSpPr>
        <p:spPr>
          <a:xfrm>
            <a:off x="568132" y="1862470"/>
            <a:ext cx="6338842" cy="4390946"/>
          </a:xfrm>
          <a:prstGeom prst="rect">
            <a:avLst/>
          </a:prstGeom>
          <a:solidFill>
            <a:srgbClr val="374154"/>
          </a:solidFill>
        </p:spPr>
        <p:txBody>
          <a:bodyPr wrap="square">
            <a:spAutoFit/>
          </a:bodyPr>
          <a:lstStyle/>
          <a:p>
            <a:pPr>
              <a:lnSpc>
                <a:spcPct val="130000"/>
              </a:lnSpc>
            </a:pPr>
            <a:r>
              <a:rPr lang="en-US" altLang="zh-CN" sz="1200" dirty="0">
                <a:solidFill>
                  <a:srgbClr val="569CD6"/>
                </a:solidFill>
                <a:latin typeface="Menlo" panose="020B0609030804020204" pitchFamily="49" charset="0"/>
              </a:rPr>
              <a:t>def</a:t>
            </a:r>
            <a:r>
              <a:rPr lang="en-US" altLang="zh-CN" sz="1200" dirty="0">
                <a:solidFill>
                  <a:srgbClr val="D4D4D4"/>
                </a:solidFill>
                <a:latin typeface="Menlo" panose="020B0609030804020204" pitchFamily="49" charset="0"/>
              </a:rPr>
              <a:t> </a:t>
            </a:r>
            <a:r>
              <a:rPr lang="en-US" altLang="zh-CN" sz="1200" dirty="0">
                <a:solidFill>
                  <a:srgbClr val="DCDCAA"/>
                </a:solidFill>
                <a:latin typeface="Menlo" panose="020B0609030804020204" pitchFamily="49" charset="0"/>
              </a:rPr>
              <a:t>forward</a:t>
            </a:r>
            <a:r>
              <a:rPr lang="en-US" altLang="zh-CN" sz="1200" dirty="0">
                <a:solidFill>
                  <a:srgbClr val="D4D4D4"/>
                </a:solidFill>
                <a:latin typeface="Menlo" panose="020B0609030804020204" pitchFamily="49" charset="0"/>
              </a:rPr>
              <a:t>(</a:t>
            </a:r>
            <a:r>
              <a:rPr lang="en-US" altLang="zh-CN" sz="1200" dirty="0">
                <a:solidFill>
                  <a:srgbClr val="9CDCFE"/>
                </a:solidFill>
                <a:latin typeface="Menlo" panose="020B0609030804020204" pitchFamily="49" charset="0"/>
              </a:rPr>
              <a:t>self</a:t>
            </a:r>
            <a:r>
              <a:rPr lang="en-US" altLang="zh-CN" sz="1200" dirty="0">
                <a:solidFill>
                  <a:srgbClr val="D4D4D4"/>
                </a:solidFill>
                <a:latin typeface="Menlo" panose="020B0609030804020204" pitchFamily="49" charset="0"/>
              </a:rPr>
              <a:t>,</a:t>
            </a:r>
            <a:r>
              <a:rPr lang="zh-CN" altLang="en-US" sz="1200" dirty="0">
                <a:solidFill>
                  <a:srgbClr val="D4D4D4"/>
                </a:solidFill>
                <a:latin typeface="Menlo" panose="020B0609030804020204" pitchFamily="49" charset="0"/>
              </a:rPr>
              <a:t> </a:t>
            </a:r>
            <a:r>
              <a:rPr lang="en-US" altLang="zh-CN" sz="1200" dirty="0" err="1">
                <a:solidFill>
                  <a:srgbClr val="9CDCFE"/>
                </a:solidFill>
                <a:latin typeface="Menlo" panose="020B0609030804020204" pitchFamily="49" charset="0"/>
              </a:rPr>
              <a:t>hidden_states</a:t>
            </a:r>
            <a:r>
              <a:rPr lang="en-US" altLang="zh-CN" sz="1200" dirty="0">
                <a:solidFill>
                  <a:srgbClr val="D4D4D4"/>
                </a:solidFill>
                <a:latin typeface="Menlo" panose="020B0609030804020204" pitchFamily="49" charset="0"/>
              </a:rPr>
              <a:t>,</a:t>
            </a:r>
            <a:r>
              <a:rPr lang="zh-CN" altLang="en-US" sz="1200" dirty="0">
                <a:solidFill>
                  <a:srgbClr val="D4D4D4"/>
                </a:solidFill>
                <a:latin typeface="Menlo" panose="020B0609030804020204" pitchFamily="49" charset="0"/>
              </a:rPr>
              <a:t> </a:t>
            </a:r>
            <a:r>
              <a:rPr lang="en-US" altLang="zh-CN" sz="1200" dirty="0" err="1">
                <a:solidFill>
                  <a:srgbClr val="9CDCFE"/>
                </a:solidFill>
                <a:latin typeface="Menlo" panose="020B0609030804020204" pitchFamily="49" charset="0"/>
              </a:rPr>
              <a:t>encoder_hidden_states</a:t>
            </a:r>
            <a:r>
              <a:rPr lang="en-US" altLang="zh-CN" sz="1200" dirty="0">
                <a:solidFill>
                  <a:srgbClr val="D4D4D4"/>
                </a:solidFill>
                <a:latin typeface="Menlo" panose="020B0609030804020204" pitchFamily="49" charset="0"/>
              </a:rPr>
              <a:t>,</a:t>
            </a:r>
          </a:p>
          <a:p>
            <a:pPr lvl="1">
              <a:lnSpc>
                <a:spcPct val="130000"/>
              </a:lnSpc>
            </a:pPr>
            <a:r>
              <a:rPr lang="zh-CN" altLang="en-US" sz="1200" dirty="0">
                <a:solidFill>
                  <a:srgbClr val="9CDCFE"/>
                </a:solidFill>
                <a:latin typeface="Menlo" panose="020B0609030804020204" pitchFamily="49" charset="0"/>
              </a:rPr>
              <a:t>     </a:t>
            </a:r>
            <a:r>
              <a:rPr lang="en-US" altLang="zh-CN" sz="1200" dirty="0" err="1">
                <a:solidFill>
                  <a:srgbClr val="9CDCFE"/>
                </a:solidFill>
                <a:latin typeface="Menlo" panose="020B0609030804020204" pitchFamily="49" charset="0"/>
              </a:rPr>
              <a:t>output_attentions</a:t>
            </a:r>
            <a:r>
              <a:rPr lang="en-US" altLang="zh-CN" sz="1200" dirty="0">
                <a:solidFill>
                  <a:srgbClr val="D4D4D4"/>
                </a:solidFill>
                <a:latin typeface="Menlo" panose="020B0609030804020204" pitchFamily="49" charset="0"/>
              </a:rPr>
              <a:t>):</a:t>
            </a:r>
          </a:p>
          <a:p>
            <a:pPr>
              <a:lnSpc>
                <a:spcPct val="130000"/>
              </a:lnSpc>
            </a:pPr>
            <a:r>
              <a:rPr lang="en-US" altLang="zh-CN" sz="1200" dirty="0">
                <a:solidFill>
                  <a:srgbClr val="C586C0"/>
                </a:solidFill>
                <a:latin typeface="Menlo" panose="020B0609030804020204" pitchFamily="49" charset="0"/>
              </a:rPr>
              <a:t>if</a:t>
            </a:r>
            <a:r>
              <a:rPr lang="en-US" altLang="zh-CN" sz="1200" dirty="0">
                <a:solidFill>
                  <a:srgbClr val="D4D4D4"/>
                </a:solidFill>
                <a:latin typeface="Menlo" panose="020B0609030804020204" pitchFamily="49" charset="0"/>
              </a:rPr>
              <a:t> </a:t>
            </a:r>
            <a:r>
              <a:rPr lang="en-US" altLang="zh-CN" sz="1200" dirty="0" err="1">
                <a:solidFill>
                  <a:srgbClr val="9CDCFE"/>
                </a:solidFill>
                <a:latin typeface="Menlo" panose="020B0609030804020204" pitchFamily="49" charset="0"/>
              </a:rPr>
              <a:t>encoder_hidden_states</a:t>
            </a:r>
            <a:r>
              <a:rPr lang="en-US" altLang="zh-CN" sz="1200" dirty="0">
                <a:solidFill>
                  <a:srgbClr val="D4D4D4"/>
                </a:solidFill>
                <a:latin typeface="Menlo" panose="020B0609030804020204" pitchFamily="49" charset="0"/>
              </a:rPr>
              <a:t> </a:t>
            </a:r>
            <a:r>
              <a:rPr lang="en-US" altLang="zh-CN" sz="1200" dirty="0">
                <a:solidFill>
                  <a:srgbClr val="569CD6"/>
                </a:solidFill>
                <a:latin typeface="Menlo" panose="020B0609030804020204" pitchFamily="49" charset="0"/>
              </a:rPr>
              <a:t>is</a:t>
            </a:r>
            <a:r>
              <a:rPr lang="en-US" altLang="zh-CN" sz="1200" dirty="0">
                <a:solidFill>
                  <a:srgbClr val="D4D4D4"/>
                </a:solidFill>
                <a:latin typeface="Menlo" panose="020B0609030804020204" pitchFamily="49" charset="0"/>
              </a:rPr>
              <a:t> </a:t>
            </a:r>
            <a:r>
              <a:rPr lang="en-US" altLang="zh-CN" sz="1200" dirty="0">
                <a:solidFill>
                  <a:srgbClr val="569CD6"/>
                </a:solidFill>
                <a:latin typeface="Menlo" panose="020B0609030804020204" pitchFamily="49" charset="0"/>
              </a:rPr>
              <a:t>not</a:t>
            </a:r>
            <a:r>
              <a:rPr lang="en-US" altLang="zh-CN" sz="1200" dirty="0">
                <a:solidFill>
                  <a:srgbClr val="D4D4D4"/>
                </a:solidFill>
                <a:latin typeface="Menlo" panose="020B0609030804020204" pitchFamily="49" charset="0"/>
              </a:rPr>
              <a:t> </a:t>
            </a:r>
            <a:r>
              <a:rPr lang="en-US" altLang="zh-CN" sz="1200" dirty="0">
                <a:solidFill>
                  <a:srgbClr val="569CD6"/>
                </a:solidFill>
                <a:latin typeface="Menlo" panose="020B0609030804020204" pitchFamily="49" charset="0"/>
              </a:rPr>
              <a:t>None</a:t>
            </a:r>
            <a:r>
              <a:rPr lang="en-US" altLang="zh-CN" sz="1200" dirty="0">
                <a:solidFill>
                  <a:srgbClr val="D4D4D4"/>
                </a:solidFill>
                <a:latin typeface="Menlo" panose="020B0609030804020204" pitchFamily="49" charset="0"/>
              </a:rPr>
              <a:t>:</a:t>
            </a:r>
          </a:p>
          <a:p>
            <a:pPr lvl="1">
              <a:lnSpc>
                <a:spcPct val="130000"/>
              </a:lnSpc>
            </a:pPr>
            <a:r>
              <a:rPr lang="en-US" altLang="zh-CN" sz="1200" dirty="0">
                <a:solidFill>
                  <a:srgbClr val="9CDCFE"/>
                </a:solidFill>
                <a:latin typeface="Menlo" panose="020B0609030804020204" pitchFamily="49" charset="0"/>
              </a:rPr>
              <a:t>query</a:t>
            </a:r>
            <a:r>
              <a:rPr lang="en-US" altLang="zh-CN" sz="1200" dirty="0">
                <a:solidFill>
                  <a:srgbClr val="D4D4D4"/>
                </a:solidFill>
                <a:latin typeface="Menlo" panose="020B0609030804020204" pitchFamily="49" charset="0"/>
              </a:rPr>
              <a:t> = </a:t>
            </a:r>
            <a:r>
              <a:rPr lang="en-US" altLang="zh-CN" sz="1200" dirty="0" err="1">
                <a:solidFill>
                  <a:srgbClr val="9CDCFE"/>
                </a:solidFill>
                <a:latin typeface="Menlo" panose="020B0609030804020204" pitchFamily="49" charset="0"/>
              </a:rPr>
              <a:t>self</a:t>
            </a:r>
            <a:r>
              <a:rPr lang="en-US" altLang="zh-CN" sz="1200" dirty="0" err="1">
                <a:solidFill>
                  <a:srgbClr val="D4D4D4"/>
                </a:solidFill>
                <a:latin typeface="Menlo" panose="020B0609030804020204" pitchFamily="49" charset="0"/>
              </a:rPr>
              <a:t>.q_attn</a:t>
            </a:r>
            <a:r>
              <a:rPr lang="en-US" altLang="zh-CN" sz="1200" dirty="0">
                <a:solidFill>
                  <a:srgbClr val="D4D4D4"/>
                </a:solidFill>
                <a:latin typeface="Menlo" panose="020B0609030804020204" pitchFamily="49" charset="0"/>
              </a:rPr>
              <a:t>(</a:t>
            </a:r>
            <a:r>
              <a:rPr lang="en-US" altLang="zh-CN" sz="1200" dirty="0" err="1">
                <a:solidFill>
                  <a:srgbClr val="9CDCFE"/>
                </a:solidFill>
                <a:latin typeface="Menlo" panose="020B0609030804020204" pitchFamily="49" charset="0"/>
              </a:rPr>
              <a:t>hidden_states</a:t>
            </a:r>
            <a:r>
              <a:rPr lang="en-US" altLang="zh-CN" sz="1200" dirty="0">
                <a:solidFill>
                  <a:srgbClr val="D4D4D4"/>
                </a:solidFill>
                <a:latin typeface="Menlo" panose="020B0609030804020204" pitchFamily="49" charset="0"/>
              </a:rPr>
              <a:t>)</a:t>
            </a:r>
          </a:p>
          <a:p>
            <a:pPr lvl="1">
              <a:lnSpc>
                <a:spcPct val="130000"/>
              </a:lnSpc>
            </a:pPr>
            <a:r>
              <a:rPr lang="en-US" altLang="zh-CN" sz="1200" dirty="0">
                <a:solidFill>
                  <a:srgbClr val="9CDCFE"/>
                </a:solidFill>
                <a:latin typeface="Menlo" panose="020B0609030804020204" pitchFamily="49" charset="0"/>
              </a:rPr>
              <a:t>key</a:t>
            </a:r>
            <a:r>
              <a:rPr lang="en-US" altLang="zh-CN" sz="1200" dirty="0">
                <a:solidFill>
                  <a:srgbClr val="D4D4D4"/>
                </a:solidFill>
                <a:latin typeface="Menlo" panose="020B0609030804020204" pitchFamily="49" charset="0"/>
              </a:rPr>
              <a:t>, </a:t>
            </a:r>
            <a:r>
              <a:rPr lang="en-US" altLang="zh-CN" sz="1200" dirty="0">
                <a:solidFill>
                  <a:srgbClr val="9CDCFE"/>
                </a:solidFill>
                <a:latin typeface="Menlo" panose="020B0609030804020204" pitchFamily="49" charset="0"/>
              </a:rPr>
              <a:t>value</a:t>
            </a:r>
            <a:r>
              <a:rPr lang="en-US" altLang="zh-CN" sz="1200" dirty="0">
                <a:solidFill>
                  <a:srgbClr val="D4D4D4"/>
                </a:solidFill>
                <a:latin typeface="Menlo" panose="020B0609030804020204" pitchFamily="49" charset="0"/>
              </a:rPr>
              <a:t> = </a:t>
            </a:r>
            <a:r>
              <a:rPr lang="en-US" altLang="zh-CN" sz="1200" dirty="0" err="1">
                <a:solidFill>
                  <a:srgbClr val="9CDCFE"/>
                </a:solidFill>
                <a:latin typeface="Menlo" panose="020B0609030804020204" pitchFamily="49" charset="0"/>
              </a:rPr>
              <a:t>self</a:t>
            </a:r>
            <a:r>
              <a:rPr lang="en-US" altLang="zh-CN" sz="1200" dirty="0" err="1">
                <a:solidFill>
                  <a:srgbClr val="D4D4D4"/>
                </a:solidFill>
                <a:latin typeface="Menlo" panose="020B0609030804020204" pitchFamily="49" charset="0"/>
              </a:rPr>
              <a:t>.c_attn</a:t>
            </a:r>
            <a:r>
              <a:rPr lang="en-US" altLang="zh-CN" sz="1200" dirty="0">
                <a:solidFill>
                  <a:srgbClr val="D4D4D4"/>
                </a:solidFill>
                <a:latin typeface="Menlo" panose="020B0609030804020204" pitchFamily="49" charset="0"/>
              </a:rPr>
              <a:t>(</a:t>
            </a:r>
            <a:r>
              <a:rPr lang="en-US" altLang="zh-CN" sz="1200" dirty="0" err="1">
                <a:solidFill>
                  <a:srgbClr val="9CDCFE"/>
                </a:solidFill>
                <a:latin typeface="Menlo" panose="020B0609030804020204" pitchFamily="49" charset="0"/>
              </a:rPr>
              <a:t>encoder_hidden_states</a:t>
            </a:r>
            <a:r>
              <a:rPr lang="en-US" altLang="zh-CN" sz="1200" dirty="0">
                <a:solidFill>
                  <a:srgbClr val="D4D4D4"/>
                </a:solidFill>
                <a:latin typeface="Menlo" panose="020B0609030804020204" pitchFamily="49" charset="0"/>
              </a:rPr>
              <a:t>)</a:t>
            </a:r>
          </a:p>
          <a:p>
            <a:pPr>
              <a:lnSpc>
                <a:spcPct val="130000"/>
              </a:lnSpc>
            </a:pPr>
            <a:r>
              <a:rPr lang="en-US" altLang="zh-CN" sz="1200" dirty="0">
                <a:solidFill>
                  <a:srgbClr val="C586C0"/>
                </a:solidFill>
                <a:latin typeface="Menlo" panose="020B0609030804020204" pitchFamily="49" charset="0"/>
              </a:rPr>
              <a:t>else</a:t>
            </a:r>
            <a:r>
              <a:rPr lang="en-US" altLang="zh-CN" sz="1200" dirty="0">
                <a:solidFill>
                  <a:srgbClr val="D4D4D4"/>
                </a:solidFill>
                <a:latin typeface="Menlo" panose="020B0609030804020204" pitchFamily="49" charset="0"/>
              </a:rPr>
              <a:t>:</a:t>
            </a:r>
          </a:p>
          <a:p>
            <a:pPr lvl="1">
              <a:lnSpc>
                <a:spcPct val="130000"/>
              </a:lnSpc>
            </a:pPr>
            <a:r>
              <a:rPr lang="en-US" altLang="zh-CN" sz="1200" dirty="0">
                <a:solidFill>
                  <a:srgbClr val="9CDCFE"/>
                </a:solidFill>
                <a:latin typeface="Menlo" panose="020B0609030804020204" pitchFamily="49" charset="0"/>
              </a:rPr>
              <a:t>query</a:t>
            </a:r>
            <a:r>
              <a:rPr lang="en-US" altLang="zh-CN" sz="1200" dirty="0">
                <a:solidFill>
                  <a:srgbClr val="D4D4D4"/>
                </a:solidFill>
                <a:latin typeface="Menlo" panose="020B0609030804020204" pitchFamily="49" charset="0"/>
              </a:rPr>
              <a:t>, </a:t>
            </a:r>
            <a:r>
              <a:rPr lang="en-US" altLang="zh-CN" sz="1200" dirty="0">
                <a:solidFill>
                  <a:srgbClr val="9CDCFE"/>
                </a:solidFill>
                <a:latin typeface="Menlo" panose="020B0609030804020204" pitchFamily="49" charset="0"/>
              </a:rPr>
              <a:t>key</a:t>
            </a:r>
            <a:r>
              <a:rPr lang="en-US" altLang="zh-CN" sz="1200" dirty="0">
                <a:solidFill>
                  <a:srgbClr val="D4D4D4"/>
                </a:solidFill>
                <a:latin typeface="Menlo" panose="020B0609030804020204" pitchFamily="49" charset="0"/>
              </a:rPr>
              <a:t>, </a:t>
            </a:r>
            <a:r>
              <a:rPr lang="en-US" altLang="zh-CN" sz="1200" dirty="0">
                <a:solidFill>
                  <a:srgbClr val="9CDCFE"/>
                </a:solidFill>
                <a:latin typeface="Menlo" panose="020B0609030804020204" pitchFamily="49" charset="0"/>
              </a:rPr>
              <a:t>value</a:t>
            </a:r>
            <a:r>
              <a:rPr lang="en-US" altLang="zh-CN" sz="1200" dirty="0">
                <a:solidFill>
                  <a:srgbClr val="D4D4D4"/>
                </a:solidFill>
                <a:latin typeface="Menlo" panose="020B0609030804020204" pitchFamily="49" charset="0"/>
              </a:rPr>
              <a:t> = </a:t>
            </a:r>
            <a:r>
              <a:rPr lang="en-US" altLang="zh-CN" sz="1200" dirty="0" err="1">
                <a:solidFill>
                  <a:srgbClr val="9CDCFE"/>
                </a:solidFill>
                <a:latin typeface="Menlo" panose="020B0609030804020204" pitchFamily="49" charset="0"/>
              </a:rPr>
              <a:t>self</a:t>
            </a:r>
            <a:r>
              <a:rPr lang="en-US" altLang="zh-CN" sz="1200" dirty="0" err="1">
                <a:solidFill>
                  <a:srgbClr val="D4D4D4"/>
                </a:solidFill>
                <a:latin typeface="Menlo" panose="020B0609030804020204" pitchFamily="49" charset="0"/>
              </a:rPr>
              <a:t>.c_attn</a:t>
            </a:r>
            <a:r>
              <a:rPr lang="en-US" altLang="zh-CN" sz="1200" dirty="0">
                <a:solidFill>
                  <a:srgbClr val="D4D4D4"/>
                </a:solidFill>
                <a:latin typeface="Menlo" panose="020B0609030804020204" pitchFamily="49" charset="0"/>
              </a:rPr>
              <a:t>(</a:t>
            </a:r>
            <a:r>
              <a:rPr lang="en-US" altLang="zh-CN" sz="1200" dirty="0" err="1">
                <a:solidFill>
                  <a:srgbClr val="9CDCFE"/>
                </a:solidFill>
                <a:latin typeface="Menlo" panose="020B0609030804020204" pitchFamily="49" charset="0"/>
              </a:rPr>
              <a:t>hidden_states</a:t>
            </a:r>
            <a:r>
              <a:rPr lang="en-US" altLang="zh-CN" sz="1200" dirty="0">
                <a:solidFill>
                  <a:srgbClr val="D4D4D4"/>
                </a:solidFill>
                <a:latin typeface="Menlo" panose="020B0609030804020204" pitchFamily="49" charset="0"/>
              </a:rPr>
              <a:t>)</a:t>
            </a:r>
          </a:p>
          <a:p>
            <a:pPr>
              <a:lnSpc>
                <a:spcPct val="130000"/>
              </a:lnSpc>
            </a:pPr>
            <a:br>
              <a:rPr lang="en-US" altLang="zh-CN" sz="1200" dirty="0">
                <a:solidFill>
                  <a:srgbClr val="D4D4D4"/>
                </a:solidFill>
                <a:latin typeface="Menlo" panose="020B0609030804020204" pitchFamily="49" charset="0"/>
              </a:rPr>
            </a:br>
            <a:r>
              <a:rPr lang="en-US" altLang="zh-CN" sz="1200" dirty="0">
                <a:solidFill>
                  <a:srgbClr val="9CDCFE"/>
                </a:solidFill>
                <a:latin typeface="Menlo" panose="020B0609030804020204" pitchFamily="49" charset="0"/>
              </a:rPr>
              <a:t>query</a:t>
            </a:r>
            <a:r>
              <a:rPr lang="en-US" altLang="zh-CN" sz="1200" dirty="0">
                <a:solidFill>
                  <a:srgbClr val="D4D4D4"/>
                </a:solidFill>
                <a:latin typeface="Menlo" panose="020B0609030804020204" pitchFamily="49" charset="0"/>
              </a:rPr>
              <a:t> = </a:t>
            </a:r>
            <a:r>
              <a:rPr lang="en-US" altLang="zh-CN" sz="1200" dirty="0">
                <a:solidFill>
                  <a:srgbClr val="9CDCFE"/>
                </a:solidFill>
                <a:latin typeface="Menlo" panose="020B0609030804020204" pitchFamily="49" charset="0"/>
              </a:rPr>
              <a:t>self</a:t>
            </a:r>
            <a:r>
              <a:rPr lang="en-US" altLang="zh-CN" sz="1200" dirty="0">
                <a:solidFill>
                  <a:srgbClr val="D4D4D4"/>
                </a:solidFill>
                <a:latin typeface="Menlo" panose="020B0609030804020204" pitchFamily="49" charset="0"/>
              </a:rPr>
              <a:t>._</a:t>
            </a:r>
            <a:r>
              <a:rPr lang="en-US" altLang="zh-CN" sz="1200" dirty="0" err="1">
                <a:solidFill>
                  <a:srgbClr val="D4D4D4"/>
                </a:solidFill>
                <a:latin typeface="Menlo" panose="020B0609030804020204" pitchFamily="49" charset="0"/>
              </a:rPr>
              <a:t>split_heads</a:t>
            </a:r>
            <a:r>
              <a:rPr lang="en-US" altLang="zh-CN" sz="1200" dirty="0">
                <a:solidFill>
                  <a:srgbClr val="D4D4D4"/>
                </a:solidFill>
                <a:latin typeface="Menlo" panose="020B0609030804020204" pitchFamily="49" charset="0"/>
              </a:rPr>
              <a:t>(</a:t>
            </a:r>
            <a:r>
              <a:rPr lang="en-US" altLang="zh-CN" sz="1200" dirty="0">
                <a:solidFill>
                  <a:srgbClr val="9CDCFE"/>
                </a:solidFill>
                <a:latin typeface="Menlo" panose="020B0609030804020204" pitchFamily="49" charset="0"/>
              </a:rPr>
              <a:t>query</a:t>
            </a:r>
            <a:r>
              <a:rPr lang="en-US" altLang="zh-CN" sz="1200" dirty="0">
                <a:solidFill>
                  <a:srgbClr val="D4D4D4"/>
                </a:solidFill>
                <a:latin typeface="Menlo" panose="020B0609030804020204" pitchFamily="49" charset="0"/>
              </a:rPr>
              <a:t>, </a:t>
            </a:r>
            <a:r>
              <a:rPr lang="en-US" altLang="zh-CN" sz="1200" dirty="0" err="1">
                <a:solidFill>
                  <a:srgbClr val="9CDCFE"/>
                </a:solidFill>
                <a:latin typeface="Menlo" panose="020B0609030804020204" pitchFamily="49" charset="0"/>
              </a:rPr>
              <a:t>self</a:t>
            </a:r>
            <a:r>
              <a:rPr lang="en-US" altLang="zh-CN" sz="1200" dirty="0" err="1">
                <a:solidFill>
                  <a:srgbClr val="D4D4D4"/>
                </a:solidFill>
                <a:latin typeface="Menlo" panose="020B0609030804020204" pitchFamily="49" charset="0"/>
              </a:rPr>
              <a:t>.num_heads</a:t>
            </a:r>
            <a:r>
              <a:rPr lang="en-US" altLang="zh-CN" sz="1200" dirty="0">
                <a:solidFill>
                  <a:srgbClr val="D4D4D4"/>
                </a:solidFill>
                <a:latin typeface="Menlo" panose="020B0609030804020204" pitchFamily="49" charset="0"/>
              </a:rPr>
              <a:t>, </a:t>
            </a:r>
            <a:r>
              <a:rPr lang="en-US" altLang="zh-CN" sz="1200" dirty="0" err="1">
                <a:solidFill>
                  <a:srgbClr val="9CDCFE"/>
                </a:solidFill>
                <a:latin typeface="Menlo" panose="020B0609030804020204" pitchFamily="49" charset="0"/>
              </a:rPr>
              <a:t>self</a:t>
            </a:r>
            <a:r>
              <a:rPr lang="en-US" altLang="zh-CN" sz="1200" dirty="0" err="1">
                <a:solidFill>
                  <a:srgbClr val="D4D4D4"/>
                </a:solidFill>
                <a:latin typeface="Menlo" panose="020B0609030804020204" pitchFamily="49" charset="0"/>
              </a:rPr>
              <a:t>.head_dim</a:t>
            </a:r>
            <a:r>
              <a:rPr lang="en-US" altLang="zh-CN" sz="1200" dirty="0">
                <a:solidFill>
                  <a:srgbClr val="D4D4D4"/>
                </a:solidFill>
                <a:latin typeface="Menlo" panose="020B0609030804020204" pitchFamily="49" charset="0"/>
              </a:rPr>
              <a:t>)</a:t>
            </a:r>
          </a:p>
          <a:p>
            <a:pPr>
              <a:lnSpc>
                <a:spcPct val="130000"/>
              </a:lnSpc>
            </a:pPr>
            <a:r>
              <a:rPr lang="en-US" altLang="zh-CN" sz="1200" dirty="0">
                <a:solidFill>
                  <a:srgbClr val="9CDCFE"/>
                </a:solidFill>
                <a:latin typeface="Menlo" panose="020B0609030804020204" pitchFamily="49" charset="0"/>
              </a:rPr>
              <a:t>key</a:t>
            </a:r>
            <a:r>
              <a:rPr lang="en-US" altLang="zh-CN" sz="1200" dirty="0">
                <a:solidFill>
                  <a:srgbClr val="D4D4D4"/>
                </a:solidFill>
                <a:latin typeface="Menlo" panose="020B0609030804020204" pitchFamily="49" charset="0"/>
              </a:rPr>
              <a:t> = </a:t>
            </a:r>
            <a:r>
              <a:rPr lang="en-US" altLang="zh-CN" sz="1200" dirty="0">
                <a:solidFill>
                  <a:srgbClr val="9CDCFE"/>
                </a:solidFill>
                <a:latin typeface="Menlo" panose="020B0609030804020204" pitchFamily="49" charset="0"/>
              </a:rPr>
              <a:t>self</a:t>
            </a:r>
            <a:r>
              <a:rPr lang="en-US" altLang="zh-CN" sz="1200" dirty="0">
                <a:solidFill>
                  <a:srgbClr val="D4D4D4"/>
                </a:solidFill>
                <a:latin typeface="Menlo" panose="020B0609030804020204" pitchFamily="49" charset="0"/>
              </a:rPr>
              <a:t>._</a:t>
            </a:r>
            <a:r>
              <a:rPr lang="en-US" altLang="zh-CN" sz="1200" dirty="0" err="1">
                <a:solidFill>
                  <a:srgbClr val="D4D4D4"/>
                </a:solidFill>
                <a:latin typeface="Menlo" panose="020B0609030804020204" pitchFamily="49" charset="0"/>
              </a:rPr>
              <a:t>split_heads</a:t>
            </a:r>
            <a:r>
              <a:rPr lang="en-US" altLang="zh-CN" sz="1200" dirty="0">
                <a:solidFill>
                  <a:srgbClr val="D4D4D4"/>
                </a:solidFill>
                <a:latin typeface="Menlo" panose="020B0609030804020204" pitchFamily="49" charset="0"/>
              </a:rPr>
              <a:t>(</a:t>
            </a:r>
            <a:r>
              <a:rPr lang="en-US" altLang="zh-CN" sz="1200" dirty="0">
                <a:solidFill>
                  <a:srgbClr val="9CDCFE"/>
                </a:solidFill>
                <a:latin typeface="Menlo" panose="020B0609030804020204" pitchFamily="49" charset="0"/>
              </a:rPr>
              <a:t>key</a:t>
            </a:r>
            <a:r>
              <a:rPr lang="en-US" altLang="zh-CN" sz="1200" dirty="0">
                <a:solidFill>
                  <a:srgbClr val="D4D4D4"/>
                </a:solidFill>
                <a:latin typeface="Menlo" panose="020B0609030804020204" pitchFamily="49" charset="0"/>
              </a:rPr>
              <a:t>, </a:t>
            </a:r>
            <a:r>
              <a:rPr lang="en-US" altLang="zh-CN" sz="1200" dirty="0" err="1">
                <a:solidFill>
                  <a:srgbClr val="9CDCFE"/>
                </a:solidFill>
                <a:latin typeface="Menlo" panose="020B0609030804020204" pitchFamily="49" charset="0"/>
              </a:rPr>
              <a:t>self</a:t>
            </a:r>
            <a:r>
              <a:rPr lang="en-US" altLang="zh-CN" sz="1200" dirty="0" err="1">
                <a:solidFill>
                  <a:srgbClr val="D4D4D4"/>
                </a:solidFill>
                <a:latin typeface="Menlo" panose="020B0609030804020204" pitchFamily="49" charset="0"/>
              </a:rPr>
              <a:t>.num_heads</a:t>
            </a:r>
            <a:r>
              <a:rPr lang="en-US" altLang="zh-CN" sz="1200" dirty="0">
                <a:solidFill>
                  <a:srgbClr val="D4D4D4"/>
                </a:solidFill>
                <a:latin typeface="Menlo" panose="020B0609030804020204" pitchFamily="49" charset="0"/>
              </a:rPr>
              <a:t>, </a:t>
            </a:r>
            <a:r>
              <a:rPr lang="en-US" altLang="zh-CN" sz="1200" dirty="0" err="1">
                <a:solidFill>
                  <a:srgbClr val="9CDCFE"/>
                </a:solidFill>
                <a:latin typeface="Menlo" panose="020B0609030804020204" pitchFamily="49" charset="0"/>
              </a:rPr>
              <a:t>self</a:t>
            </a:r>
            <a:r>
              <a:rPr lang="en-US" altLang="zh-CN" sz="1200" dirty="0" err="1">
                <a:solidFill>
                  <a:srgbClr val="D4D4D4"/>
                </a:solidFill>
                <a:latin typeface="Menlo" panose="020B0609030804020204" pitchFamily="49" charset="0"/>
              </a:rPr>
              <a:t>.head_dim</a:t>
            </a:r>
            <a:r>
              <a:rPr lang="en-US" altLang="zh-CN" sz="1200" dirty="0">
                <a:solidFill>
                  <a:srgbClr val="D4D4D4"/>
                </a:solidFill>
                <a:latin typeface="Menlo" panose="020B0609030804020204" pitchFamily="49" charset="0"/>
              </a:rPr>
              <a:t>)</a:t>
            </a:r>
          </a:p>
          <a:p>
            <a:pPr>
              <a:lnSpc>
                <a:spcPct val="130000"/>
              </a:lnSpc>
            </a:pPr>
            <a:r>
              <a:rPr lang="en-US" altLang="zh-CN" sz="1200" dirty="0">
                <a:solidFill>
                  <a:srgbClr val="9CDCFE"/>
                </a:solidFill>
                <a:latin typeface="Menlo" panose="020B0609030804020204" pitchFamily="49" charset="0"/>
              </a:rPr>
              <a:t>value</a:t>
            </a:r>
            <a:r>
              <a:rPr lang="en-US" altLang="zh-CN" sz="1200" dirty="0">
                <a:solidFill>
                  <a:srgbClr val="D4D4D4"/>
                </a:solidFill>
                <a:latin typeface="Menlo" panose="020B0609030804020204" pitchFamily="49" charset="0"/>
              </a:rPr>
              <a:t> = </a:t>
            </a:r>
            <a:r>
              <a:rPr lang="en-US" altLang="zh-CN" sz="1200" dirty="0">
                <a:solidFill>
                  <a:srgbClr val="9CDCFE"/>
                </a:solidFill>
                <a:latin typeface="Menlo" panose="020B0609030804020204" pitchFamily="49" charset="0"/>
              </a:rPr>
              <a:t>self</a:t>
            </a:r>
            <a:r>
              <a:rPr lang="en-US" altLang="zh-CN" sz="1200" dirty="0">
                <a:solidFill>
                  <a:srgbClr val="D4D4D4"/>
                </a:solidFill>
                <a:latin typeface="Menlo" panose="020B0609030804020204" pitchFamily="49" charset="0"/>
              </a:rPr>
              <a:t>._</a:t>
            </a:r>
            <a:r>
              <a:rPr lang="en-US" altLang="zh-CN" sz="1200" dirty="0" err="1">
                <a:solidFill>
                  <a:srgbClr val="D4D4D4"/>
                </a:solidFill>
                <a:latin typeface="Menlo" panose="020B0609030804020204" pitchFamily="49" charset="0"/>
              </a:rPr>
              <a:t>split_heads</a:t>
            </a:r>
            <a:r>
              <a:rPr lang="en-US" altLang="zh-CN" sz="1200" dirty="0">
                <a:solidFill>
                  <a:srgbClr val="D4D4D4"/>
                </a:solidFill>
                <a:latin typeface="Menlo" panose="020B0609030804020204" pitchFamily="49" charset="0"/>
              </a:rPr>
              <a:t>(</a:t>
            </a:r>
            <a:r>
              <a:rPr lang="en-US" altLang="zh-CN" sz="1200" dirty="0">
                <a:solidFill>
                  <a:srgbClr val="9CDCFE"/>
                </a:solidFill>
                <a:latin typeface="Menlo" panose="020B0609030804020204" pitchFamily="49" charset="0"/>
              </a:rPr>
              <a:t>value</a:t>
            </a:r>
            <a:r>
              <a:rPr lang="en-US" altLang="zh-CN" sz="1200" dirty="0">
                <a:solidFill>
                  <a:srgbClr val="D4D4D4"/>
                </a:solidFill>
                <a:latin typeface="Menlo" panose="020B0609030804020204" pitchFamily="49" charset="0"/>
              </a:rPr>
              <a:t>, </a:t>
            </a:r>
            <a:r>
              <a:rPr lang="en-US" altLang="zh-CN" sz="1200" dirty="0" err="1">
                <a:solidFill>
                  <a:srgbClr val="9CDCFE"/>
                </a:solidFill>
                <a:latin typeface="Menlo" panose="020B0609030804020204" pitchFamily="49" charset="0"/>
              </a:rPr>
              <a:t>self</a:t>
            </a:r>
            <a:r>
              <a:rPr lang="en-US" altLang="zh-CN" sz="1200" dirty="0" err="1">
                <a:solidFill>
                  <a:srgbClr val="D4D4D4"/>
                </a:solidFill>
                <a:latin typeface="Menlo" panose="020B0609030804020204" pitchFamily="49" charset="0"/>
              </a:rPr>
              <a:t>.num_heads</a:t>
            </a:r>
            <a:r>
              <a:rPr lang="en-US" altLang="zh-CN" sz="1200" dirty="0">
                <a:solidFill>
                  <a:srgbClr val="D4D4D4"/>
                </a:solidFill>
                <a:latin typeface="Menlo" panose="020B0609030804020204" pitchFamily="49" charset="0"/>
              </a:rPr>
              <a:t>, </a:t>
            </a:r>
            <a:r>
              <a:rPr lang="en-US" altLang="zh-CN" sz="1200" dirty="0" err="1">
                <a:solidFill>
                  <a:srgbClr val="9CDCFE"/>
                </a:solidFill>
                <a:latin typeface="Menlo" panose="020B0609030804020204" pitchFamily="49" charset="0"/>
              </a:rPr>
              <a:t>self</a:t>
            </a:r>
            <a:r>
              <a:rPr lang="en-US" altLang="zh-CN" sz="1200" dirty="0" err="1">
                <a:solidFill>
                  <a:srgbClr val="D4D4D4"/>
                </a:solidFill>
                <a:latin typeface="Menlo" panose="020B0609030804020204" pitchFamily="49" charset="0"/>
              </a:rPr>
              <a:t>.head_dim</a:t>
            </a:r>
            <a:r>
              <a:rPr lang="en-US" altLang="zh-CN" sz="1200" dirty="0">
                <a:solidFill>
                  <a:srgbClr val="D4D4D4"/>
                </a:solidFill>
                <a:latin typeface="Menlo" panose="020B0609030804020204" pitchFamily="49" charset="0"/>
              </a:rPr>
              <a:t>)</a:t>
            </a:r>
          </a:p>
          <a:p>
            <a:pPr>
              <a:lnSpc>
                <a:spcPct val="130000"/>
              </a:lnSpc>
            </a:pPr>
            <a:br>
              <a:rPr lang="en-US" altLang="zh-CN" sz="1200" dirty="0">
                <a:solidFill>
                  <a:srgbClr val="D4D4D4"/>
                </a:solidFill>
                <a:latin typeface="Menlo" panose="020B0609030804020204" pitchFamily="49" charset="0"/>
              </a:rPr>
            </a:br>
            <a:r>
              <a:rPr lang="en-US" altLang="zh-CN" sz="1200" dirty="0" err="1">
                <a:solidFill>
                  <a:srgbClr val="9CDCFE"/>
                </a:solidFill>
                <a:latin typeface="Menlo" panose="020B0609030804020204" pitchFamily="49" charset="0"/>
              </a:rPr>
              <a:t>attn_output</a:t>
            </a:r>
            <a:r>
              <a:rPr lang="en-US" altLang="zh-CN" sz="1200" dirty="0">
                <a:solidFill>
                  <a:srgbClr val="D4D4D4"/>
                </a:solidFill>
                <a:latin typeface="Menlo" panose="020B0609030804020204" pitchFamily="49" charset="0"/>
              </a:rPr>
              <a:t> = </a:t>
            </a:r>
            <a:r>
              <a:rPr lang="en-US" altLang="zh-CN" sz="1200" dirty="0">
                <a:solidFill>
                  <a:srgbClr val="9CDCFE"/>
                </a:solidFill>
                <a:latin typeface="Menlo" panose="020B0609030804020204" pitchFamily="49" charset="0"/>
              </a:rPr>
              <a:t>self</a:t>
            </a:r>
            <a:r>
              <a:rPr lang="en-US" altLang="zh-CN" sz="1200" dirty="0">
                <a:solidFill>
                  <a:srgbClr val="D4D4D4"/>
                </a:solidFill>
                <a:latin typeface="Menlo" panose="020B0609030804020204" pitchFamily="49" charset="0"/>
              </a:rPr>
              <a:t>._</a:t>
            </a:r>
            <a:r>
              <a:rPr lang="en-US" altLang="zh-CN" sz="1200" dirty="0" err="1">
                <a:solidFill>
                  <a:srgbClr val="D4D4D4"/>
                </a:solidFill>
                <a:latin typeface="Menlo" panose="020B0609030804020204" pitchFamily="49" charset="0"/>
              </a:rPr>
              <a:t>merge_heads</a:t>
            </a:r>
            <a:r>
              <a:rPr lang="en-US" altLang="zh-CN" sz="1200" dirty="0">
                <a:solidFill>
                  <a:srgbClr val="D4D4D4"/>
                </a:solidFill>
                <a:latin typeface="Menlo" panose="020B0609030804020204" pitchFamily="49" charset="0"/>
              </a:rPr>
              <a:t>(</a:t>
            </a:r>
            <a:r>
              <a:rPr lang="en-US" altLang="zh-CN" sz="1200" dirty="0" err="1">
                <a:solidFill>
                  <a:srgbClr val="9CDCFE"/>
                </a:solidFill>
                <a:latin typeface="Menlo" panose="020B0609030804020204" pitchFamily="49" charset="0"/>
              </a:rPr>
              <a:t>attn_output</a:t>
            </a:r>
            <a:r>
              <a:rPr lang="en-US" altLang="zh-CN" sz="1200" dirty="0">
                <a:solidFill>
                  <a:srgbClr val="D4D4D4"/>
                </a:solidFill>
                <a:latin typeface="Menlo" panose="020B0609030804020204" pitchFamily="49" charset="0"/>
              </a:rPr>
              <a:t>, </a:t>
            </a:r>
            <a:r>
              <a:rPr lang="en-US" altLang="zh-CN" sz="1200" dirty="0" err="1">
                <a:solidFill>
                  <a:srgbClr val="9CDCFE"/>
                </a:solidFill>
                <a:latin typeface="Menlo" panose="020B0609030804020204" pitchFamily="49" charset="0"/>
              </a:rPr>
              <a:t>self</a:t>
            </a:r>
            <a:r>
              <a:rPr lang="en-US" altLang="zh-CN" sz="1200" dirty="0" err="1">
                <a:solidFill>
                  <a:srgbClr val="D4D4D4"/>
                </a:solidFill>
                <a:latin typeface="Menlo" panose="020B0609030804020204" pitchFamily="49" charset="0"/>
              </a:rPr>
              <a:t>.num_heads</a:t>
            </a:r>
            <a:r>
              <a:rPr lang="en-US" altLang="zh-CN" sz="1200" dirty="0">
                <a:solidFill>
                  <a:srgbClr val="D4D4D4"/>
                </a:solidFill>
                <a:latin typeface="Menlo" panose="020B0609030804020204" pitchFamily="49" charset="0"/>
              </a:rPr>
              <a:t>)</a:t>
            </a:r>
          </a:p>
          <a:p>
            <a:pPr>
              <a:lnSpc>
                <a:spcPct val="130000"/>
              </a:lnSpc>
            </a:pPr>
            <a:r>
              <a:rPr lang="en-US" altLang="zh-CN" sz="1200" dirty="0" err="1">
                <a:solidFill>
                  <a:srgbClr val="9CDCFE"/>
                </a:solidFill>
                <a:latin typeface="Menlo" panose="020B0609030804020204" pitchFamily="49" charset="0"/>
              </a:rPr>
              <a:t>attn_output</a:t>
            </a:r>
            <a:r>
              <a:rPr lang="en-US" altLang="zh-CN" sz="1200" dirty="0">
                <a:solidFill>
                  <a:srgbClr val="D4D4D4"/>
                </a:solidFill>
                <a:latin typeface="Menlo" panose="020B0609030804020204" pitchFamily="49" charset="0"/>
              </a:rPr>
              <a:t> = </a:t>
            </a:r>
            <a:r>
              <a:rPr lang="en-US" altLang="zh-CN" sz="1200" dirty="0" err="1">
                <a:solidFill>
                  <a:srgbClr val="9CDCFE"/>
                </a:solidFill>
                <a:latin typeface="Menlo" panose="020B0609030804020204" pitchFamily="49" charset="0"/>
              </a:rPr>
              <a:t>self</a:t>
            </a:r>
            <a:r>
              <a:rPr lang="en-US" altLang="zh-CN" sz="1200" dirty="0" err="1">
                <a:solidFill>
                  <a:srgbClr val="D4D4D4"/>
                </a:solidFill>
                <a:latin typeface="Menlo" panose="020B0609030804020204" pitchFamily="49" charset="0"/>
              </a:rPr>
              <a:t>.c_proj</a:t>
            </a:r>
            <a:r>
              <a:rPr lang="en-US" altLang="zh-CN" sz="1200" dirty="0">
                <a:solidFill>
                  <a:srgbClr val="D4D4D4"/>
                </a:solidFill>
                <a:latin typeface="Menlo" panose="020B0609030804020204" pitchFamily="49" charset="0"/>
              </a:rPr>
              <a:t>(</a:t>
            </a:r>
            <a:r>
              <a:rPr lang="en-US" altLang="zh-CN" sz="1200" dirty="0" err="1">
                <a:solidFill>
                  <a:srgbClr val="9CDCFE"/>
                </a:solidFill>
                <a:latin typeface="Menlo" panose="020B0609030804020204" pitchFamily="49" charset="0"/>
              </a:rPr>
              <a:t>attn_output</a:t>
            </a:r>
            <a:r>
              <a:rPr lang="en-US" altLang="zh-CN" sz="1200" dirty="0">
                <a:solidFill>
                  <a:srgbClr val="D4D4D4"/>
                </a:solidFill>
                <a:latin typeface="Menlo" panose="020B0609030804020204" pitchFamily="49" charset="0"/>
              </a:rPr>
              <a:t>)</a:t>
            </a:r>
          </a:p>
          <a:p>
            <a:pPr>
              <a:lnSpc>
                <a:spcPct val="130000"/>
              </a:lnSpc>
            </a:pPr>
            <a:r>
              <a:rPr lang="en-US" altLang="zh-CN" sz="1200" dirty="0" err="1">
                <a:solidFill>
                  <a:srgbClr val="9CDCFE"/>
                </a:solidFill>
                <a:latin typeface="Menlo" panose="020B0609030804020204" pitchFamily="49" charset="0"/>
              </a:rPr>
              <a:t>attn_output</a:t>
            </a:r>
            <a:r>
              <a:rPr lang="en-US" altLang="zh-CN" sz="1200" dirty="0">
                <a:solidFill>
                  <a:srgbClr val="D4D4D4"/>
                </a:solidFill>
                <a:latin typeface="Menlo" panose="020B0609030804020204" pitchFamily="49" charset="0"/>
              </a:rPr>
              <a:t> = </a:t>
            </a:r>
            <a:r>
              <a:rPr lang="en-US" altLang="zh-CN" sz="1200" dirty="0" err="1">
                <a:solidFill>
                  <a:srgbClr val="9CDCFE"/>
                </a:solidFill>
                <a:latin typeface="Menlo" panose="020B0609030804020204" pitchFamily="49" charset="0"/>
              </a:rPr>
              <a:t>self</a:t>
            </a:r>
            <a:r>
              <a:rPr lang="en-US" altLang="zh-CN" sz="1200" dirty="0" err="1">
                <a:solidFill>
                  <a:srgbClr val="D4D4D4"/>
                </a:solidFill>
                <a:latin typeface="Menlo" panose="020B0609030804020204" pitchFamily="49" charset="0"/>
              </a:rPr>
              <a:t>.resid_dropout</a:t>
            </a:r>
            <a:r>
              <a:rPr lang="en-US" altLang="zh-CN" sz="1200" dirty="0">
                <a:solidFill>
                  <a:srgbClr val="D4D4D4"/>
                </a:solidFill>
                <a:latin typeface="Menlo" panose="020B0609030804020204" pitchFamily="49" charset="0"/>
              </a:rPr>
              <a:t>(</a:t>
            </a:r>
            <a:r>
              <a:rPr lang="en-US" altLang="zh-CN" sz="1200" dirty="0" err="1">
                <a:solidFill>
                  <a:srgbClr val="9CDCFE"/>
                </a:solidFill>
                <a:latin typeface="Menlo" panose="020B0609030804020204" pitchFamily="49" charset="0"/>
              </a:rPr>
              <a:t>attn_output</a:t>
            </a:r>
            <a:r>
              <a:rPr lang="en-US" altLang="zh-CN" sz="1200" dirty="0">
                <a:solidFill>
                  <a:srgbClr val="D4D4D4"/>
                </a:solidFill>
                <a:latin typeface="Menlo" panose="020B0609030804020204" pitchFamily="49" charset="0"/>
              </a:rPr>
              <a:t>)</a:t>
            </a:r>
          </a:p>
          <a:p>
            <a:pPr>
              <a:lnSpc>
                <a:spcPct val="130000"/>
              </a:lnSpc>
            </a:pPr>
            <a:r>
              <a:rPr lang="en-US" altLang="zh-CN" sz="1200" dirty="0">
                <a:solidFill>
                  <a:srgbClr val="C586C0"/>
                </a:solidFill>
                <a:latin typeface="Menlo" panose="020B0609030804020204" pitchFamily="49" charset="0"/>
              </a:rPr>
              <a:t>if</a:t>
            </a:r>
            <a:r>
              <a:rPr lang="en-US" altLang="zh-CN" sz="1200" dirty="0">
                <a:solidFill>
                  <a:srgbClr val="D4D4D4"/>
                </a:solidFill>
                <a:latin typeface="Menlo" panose="020B0609030804020204" pitchFamily="49" charset="0"/>
              </a:rPr>
              <a:t> </a:t>
            </a:r>
            <a:r>
              <a:rPr lang="en-US" altLang="zh-CN" sz="1200" dirty="0" err="1">
                <a:solidFill>
                  <a:srgbClr val="9CDCFE"/>
                </a:solidFill>
                <a:latin typeface="Menlo" panose="020B0609030804020204" pitchFamily="49" charset="0"/>
              </a:rPr>
              <a:t>output_attentions</a:t>
            </a:r>
            <a:r>
              <a:rPr lang="en-US" altLang="zh-CN" sz="1200" dirty="0">
                <a:solidFill>
                  <a:srgbClr val="D4D4D4"/>
                </a:solidFill>
                <a:latin typeface="Menlo" panose="020B0609030804020204" pitchFamily="49" charset="0"/>
              </a:rPr>
              <a:t>:</a:t>
            </a:r>
          </a:p>
          <a:p>
            <a:pPr lvl="1">
              <a:lnSpc>
                <a:spcPct val="130000"/>
              </a:lnSpc>
            </a:pPr>
            <a:r>
              <a:rPr lang="en-US" altLang="zh-CN" sz="1200" dirty="0">
                <a:solidFill>
                  <a:srgbClr val="D4D4D4"/>
                </a:solidFill>
                <a:latin typeface="Menlo" panose="020B0609030804020204" pitchFamily="49" charset="0"/>
              </a:rPr>
              <a:t>outputs += </a:t>
            </a:r>
            <a:r>
              <a:rPr lang="en-US" altLang="zh-CN" sz="1200" dirty="0" err="1">
                <a:solidFill>
                  <a:srgbClr val="D4D4D4"/>
                </a:solidFill>
                <a:latin typeface="Menlo" panose="020B0609030804020204" pitchFamily="49" charset="0"/>
              </a:rPr>
              <a:t>attn_weights</a:t>
            </a:r>
            <a:endParaRPr lang="en-US" altLang="zh-CN" sz="1200" dirty="0">
              <a:solidFill>
                <a:srgbClr val="D4D4D4"/>
              </a:solidFill>
              <a:latin typeface="Menlo" panose="020B0609030804020204" pitchFamily="49" charset="0"/>
            </a:endParaRPr>
          </a:p>
          <a:p>
            <a:pPr>
              <a:lnSpc>
                <a:spcPct val="130000"/>
              </a:lnSpc>
            </a:pPr>
            <a:r>
              <a:rPr lang="en-US" altLang="zh-CN" sz="1200" dirty="0">
                <a:solidFill>
                  <a:srgbClr val="C586C0"/>
                </a:solidFill>
                <a:latin typeface="Menlo" panose="020B0609030804020204" pitchFamily="49" charset="0"/>
              </a:rPr>
              <a:t>return</a:t>
            </a:r>
            <a:r>
              <a:rPr lang="en-US" altLang="zh-CN" sz="1200" dirty="0">
                <a:solidFill>
                  <a:srgbClr val="D4D4D4"/>
                </a:solidFill>
                <a:latin typeface="Menlo" panose="020B0609030804020204" pitchFamily="49" charset="0"/>
              </a:rPr>
              <a:t> outputs</a:t>
            </a:r>
            <a:endParaRPr lang="en-US" altLang="zh-CN" sz="1200" b="0" dirty="0">
              <a:solidFill>
                <a:srgbClr val="D4D4D4"/>
              </a:solidFill>
              <a:effectLst/>
              <a:latin typeface="Menlo" panose="020B0609030804020204" pitchFamily="49" charset="0"/>
            </a:endParaRPr>
          </a:p>
        </p:txBody>
      </p:sp>
      <p:sp>
        <p:nvSpPr>
          <p:cNvPr id="7" name="矩形 6">
            <a:extLst>
              <a:ext uri="{FF2B5EF4-FFF2-40B4-BE49-F238E27FC236}">
                <a16:creationId xmlns:a16="http://schemas.microsoft.com/office/drawing/2014/main" id="{29F8D929-6AC9-924E-A578-950674A59E5D}"/>
              </a:ext>
            </a:extLst>
          </p:cNvPr>
          <p:cNvSpPr/>
          <p:nvPr/>
        </p:nvSpPr>
        <p:spPr>
          <a:xfrm>
            <a:off x="689553" y="1305341"/>
            <a:ext cx="6096000" cy="461665"/>
          </a:xfrm>
          <a:prstGeom prst="rect">
            <a:avLst/>
          </a:prstGeom>
        </p:spPr>
        <p:txBody>
          <a:bodyPr>
            <a:spAutoFit/>
          </a:bodyPr>
          <a:lstStyle/>
          <a:p>
            <a:r>
              <a:rPr lang="zh-CN" altLang="en-US" sz="1200" dirty="0"/>
              <a:t>https://github.com/huggingface/transformers/blob/main/src/transformers/models/decision_transformer/modeling_decision_transformer.py</a:t>
            </a:r>
          </a:p>
        </p:txBody>
      </p:sp>
      <p:pic>
        <p:nvPicPr>
          <p:cNvPr id="8" name="图片 7">
            <a:extLst>
              <a:ext uri="{FF2B5EF4-FFF2-40B4-BE49-F238E27FC236}">
                <a16:creationId xmlns:a16="http://schemas.microsoft.com/office/drawing/2014/main" id="{4440A523-DC2F-9B46-A7B8-E02C51CD752E}"/>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7551957" y="1305340"/>
            <a:ext cx="3785557" cy="4948075"/>
          </a:xfrm>
          <a:prstGeom prst="rect">
            <a:avLst/>
          </a:prstGeom>
        </p:spPr>
      </p:pic>
    </p:spTree>
    <p:extLst>
      <p:ext uri="{BB962C8B-B14F-4D97-AF65-F5344CB8AC3E}">
        <p14:creationId xmlns:p14="http://schemas.microsoft.com/office/powerpoint/2010/main" val="2438546430"/>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3C98440A-5F51-B042-970A-B8ED02B77C9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054265" y="3807042"/>
            <a:ext cx="2844316" cy="1422158"/>
          </a:xfrm>
          <a:prstGeom prst="rect">
            <a:avLst/>
          </a:prstGeom>
        </p:spPr>
      </p:pic>
      <p:sp>
        <p:nvSpPr>
          <p:cNvPr id="2" name="标题 1">
            <a:extLst>
              <a:ext uri="{FF2B5EF4-FFF2-40B4-BE49-F238E27FC236}">
                <a16:creationId xmlns:a16="http://schemas.microsoft.com/office/drawing/2014/main" id="{1C489CE3-7E69-0C44-846B-D62C2DA64E61}"/>
              </a:ext>
            </a:extLst>
          </p:cNvPr>
          <p:cNvSpPr>
            <a:spLocks noGrp="1"/>
          </p:cNvSpPr>
          <p:nvPr>
            <p:ph type="title"/>
          </p:nvPr>
        </p:nvSpPr>
        <p:spPr/>
        <p:txBody>
          <a:bodyPr/>
          <a:lstStyle/>
          <a:p>
            <a:r>
              <a:rPr lang="zh-CN" altLang="en-US" sz="2800" dirty="0"/>
              <a:t>控制流解决方案：</a:t>
            </a:r>
            <a:r>
              <a:rPr lang="en-US" altLang="zh-CN" sz="2800" dirty="0"/>
              <a:t>3</a:t>
            </a:r>
            <a:r>
              <a:rPr lang="zh-CN" altLang="en-US" sz="2800" dirty="0"/>
              <a:t>种方案</a:t>
            </a:r>
            <a:endParaRPr kumimoji="1" lang="zh-CN" altLang="en-US" sz="2800" dirty="0"/>
          </a:p>
        </p:txBody>
      </p:sp>
      <p:sp>
        <p:nvSpPr>
          <p:cNvPr id="3" name="内容占位符 2">
            <a:extLst>
              <a:ext uri="{FF2B5EF4-FFF2-40B4-BE49-F238E27FC236}">
                <a16:creationId xmlns:a16="http://schemas.microsoft.com/office/drawing/2014/main" id="{9731E9FE-D34E-BD42-A3CD-F07374F3A2E2}"/>
              </a:ext>
            </a:extLst>
          </p:cNvPr>
          <p:cNvSpPr>
            <a:spLocks noGrp="1"/>
          </p:cNvSpPr>
          <p:nvPr>
            <p:ph sz="half" idx="1"/>
          </p:nvPr>
        </p:nvSpPr>
        <p:spPr>
          <a:xfrm>
            <a:off x="623635" y="1556792"/>
            <a:ext cx="10963473" cy="1584176"/>
          </a:xfrm>
        </p:spPr>
        <p:txBody>
          <a:bodyPr/>
          <a:lstStyle/>
          <a:p>
            <a:r>
              <a:rPr lang="zh-CN" altLang="en-US" sz="2000" dirty="0">
                <a:solidFill>
                  <a:srgbClr val="59595A"/>
                </a:solidFill>
              </a:rPr>
              <a:t>后端对控制流语言结构进行原生支持，计算图中允许数据流和控制流的混合；</a:t>
            </a:r>
            <a:endParaRPr lang="en-US" altLang="zh-CN" sz="2000" dirty="0">
              <a:solidFill>
                <a:srgbClr val="59595A"/>
              </a:solidFill>
            </a:endParaRPr>
          </a:p>
          <a:p>
            <a:r>
              <a:rPr lang="zh-CN" altLang="en-US" sz="2000" dirty="0">
                <a:solidFill>
                  <a:srgbClr val="59595A"/>
                </a:solidFill>
              </a:rPr>
              <a:t>复用前端语言的控制流语言结构，用前端语言中的控制逻辑驱动后端数据流图的执行；</a:t>
            </a:r>
            <a:endParaRPr lang="en-US" altLang="zh-CN" sz="2000" dirty="0">
              <a:solidFill>
                <a:srgbClr val="59595A"/>
              </a:solidFill>
            </a:endParaRPr>
          </a:p>
          <a:p>
            <a:r>
              <a:rPr lang="zh-CN" altLang="en-US" sz="2000" dirty="0">
                <a:solidFill>
                  <a:srgbClr val="59595A"/>
                </a:solidFill>
              </a:rPr>
              <a:t>后端对控制流语言结构解析成子图，对计算图进行延伸；</a:t>
            </a:r>
            <a:endParaRPr lang="en-US" altLang="zh-CN" sz="2000" dirty="0">
              <a:solidFill>
                <a:srgbClr val="59595A"/>
              </a:solidFill>
            </a:endParaRPr>
          </a:p>
          <a:p>
            <a:endParaRPr kumimoji="1" lang="zh-CN" altLang="en-US" sz="2000" dirty="0">
              <a:solidFill>
                <a:srgbClr val="59595A"/>
              </a:solidFill>
            </a:endParaRPr>
          </a:p>
        </p:txBody>
      </p:sp>
      <p:pic>
        <p:nvPicPr>
          <p:cNvPr id="4" name="图片 3">
            <a:extLst>
              <a:ext uri="{FF2B5EF4-FFF2-40B4-BE49-F238E27FC236}">
                <a16:creationId xmlns:a16="http://schemas.microsoft.com/office/drawing/2014/main" id="{B5384C8A-905B-8344-A9F4-EE53538A645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69789" y="3693657"/>
            <a:ext cx="4342677" cy="1457416"/>
          </a:xfrm>
          <a:prstGeom prst="rect">
            <a:avLst/>
          </a:prstGeom>
        </p:spPr>
      </p:pic>
      <p:pic>
        <p:nvPicPr>
          <p:cNvPr id="7" name="图片 6">
            <a:extLst>
              <a:ext uri="{FF2B5EF4-FFF2-40B4-BE49-F238E27FC236}">
                <a16:creationId xmlns:a16="http://schemas.microsoft.com/office/drawing/2014/main" id="{1FBB6FE3-F373-A342-BD8C-7465756607AB}"/>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330629" y="3774293"/>
            <a:ext cx="2304255" cy="1296144"/>
          </a:xfrm>
          <a:prstGeom prst="rect">
            <a:avLst/>
          </a:prstGeom>
        </p:spPr>
      </p:pic>
    </p:spTree>
    <p:extLst>
      <p:ext uri="{BB962C8B-B14F-4D97-AF65-F5344CB8AC3E}">
        <p14:creationId xmlns:p14="http://schemas.microsoft.com/office/powerpoint/2010/main" val="173958765"/>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8669C4-8DF7-FA48-A5BF-A57553A59A55}"/>
              </a:ext>
            </a:extLst>
          </p:cNvPr>
          <p:cNvSpPr>
            <a:spLocks noGrp="1"/>
          </p:cNvSpPr>
          <p:nvPr>
            <p:ph type="title"/>
          </p:nvPr>
        </p:nvSpPr>
        <p:spPr/>
        <p:txBody>
          <a:bodyPr/>
          <a:lstStyle/>
          <a:p>
            <a:r>
              <a:rPr lang="zh-CN" altLang="en-US" sz="2800" dirty="0"/>
              <a:t>静态图：向数据流图中添加控制流原语（</a:t>
            </a:r>
            <a:r>
              <a:rPr lang="en-US" altLang="zh-CN" sz="2800" dirty="0"/>
              <a:t>I</a:t>
            </a:r>
            <a:r>
              <a:rPr lang="zh-CN" altLang="en-US" sz="2800" dirty="0"/>
              <a:t>）</a:t>
            </a:r>
            <a:endParaRPr kumimoji="1" lang="zh-CN" altLang="en-US" sz="2800" dirty="0"/>
          </a:p>
        </p:txBody>
      </p:sp>
      <p:pic>
        <p:nvPicPr>
          <p:cNvPr id="4" name="图片 3">
            <a:extLst>
              <a:ext uri="{FF2B5EF4-FFF2-40B4-BE49-F238E27FC236}">
                <a16:creationId xmlns:a16="http://schemas.microsoft.com/office/drawing/2014/main" id="{56E26A63-CC6D-C443-8D12-156B5848C74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122717" y="188640"/>
            <a:ext cx="2902517" cy="974094"/>
          </a:xfrm>
          <a:prstGeom prst="rect">
            <a:avLst/>
          </a:prstGeom>
        </p:spPr>
      </p:pic>
      <p:sp>
        <p:nvSpPr>
          <p:cNvPr id="12" name="内容占位符 2">
            <a:extLst>
              <a:ext uri="{FF2B5EF4-FFF2-40B4-BE49-F238E27FC236}">
                <a16:creationId xmlns:a16="http://schemas.microsoft.com/office/drawing/2014/main" id="{143547AB-4183-6643-9E26-96ABFC33D65C}"/>
              </a:ext>
            </a:extLst>
          </p:cNvPr>
          <p:cNvSpPr txBox="1">
            <a:spLocks/>
          </p:cNvSpPr>
          <p:nvPr/>
        </p:nvSpPr>
        <p:spPr>
          <a:xfrm>
            <a:off x="595494" y="1372706"/>
            <a:ext cx="8355066" cy="1048182"/>
          </a:xfrm>
          <a:prstGeom prst="rect">
            <a:avLst/>
          </a:prstGeom>
          <a:solidFill>
            <a:schemeClr val="bg1"/>
          </a:solidFill>
        </p:spPr>
        <p:txBody>
          <a:bodyP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r>
              <a:rPr lang="zh-CN" altLang="en-US" sz="2000" dirty="0">
                <a:solidFill>
                  <a:srgbClr val="59595A"/>
                </a:solidFill>
                <a:latin typeface="+mj-ea"/>
                <a:ea typeface="+mj-ea"/>
              </a:rPr>
              <a:t>声明式编程计算前获得计算图的统一描述，使得编译期器能够全局优化</a:t>
            </a:r>
          </a:p>
          <a:p>
            <a:r>
              <a:rPr lang="zh-CN" altLang="en-US" sz="2000" dirty="0">
                <a:solidFill>
                  <a:srgbClr val="59595A"/>
                </a:solidFill>
                <a:latin typeface="+mj-ea"/>
                <a:ea typeface="+mj-ea"/>
              </a:rPr>
              <a:t>执行流无需在前端语言与运行时反复切换，可以有更高的执行效率</a:t>
            </a:r>
          </a:p>
          <a:p>
            <a:endParaRPr kumimoji="1" lang="zh-CN" altLang="en-US" sz="2000" dirty="0">
              <a:solidFill>
                <a:srgbClr val="59595A"/>
              </a:solidFill>
              <a:latin typeface="+mj-ea"/>
              <a:ea typeface="+mj-ea"/>
            </a:endParaRPr>
          </a:p>
        </p:txBody>
      </p:sp>
      <p:sp>
        <p:nvSpPr>
          <p:cNvPr id="13" name="矩形 12">
            <a:extLst>
              <a:ext uri="{FF2B5EF4-FFF2-40B4-BE49-F238E27FC236}">
                <a16:creationId xmlns:a16="http://schemas.microsoft.com/office/drawing/2014/main" id="{86AEE08A-F2D9-B64C-9D68-F7DE7A63B888}"/>
              </a:ext>
            </a:extLst>
          </p:cNvPr>
          <p:cNvSpPr/>
          <p:nvPr/>
        </p:nvSpPr>
        <p:spPr>
          <a:xfrm>
            <a:off x="9975681" y="1340768"/>
            <a:ext cx="1723549" cy="461665"/>
          </a:xfrm>
          <a:prstGeom prst="rect">
            <a:avLst/>
          </a:prstGeom>
        </p:spPr>
        <p:txBody>
          <a:bodyPr wrap="none">
            <a:spAutoFit/>
          </a:bodyPr>
          <a:lstStyle/>
          <a:p>
            <a:pPr algn="ctr"/>
            <a:r>
              <a:rPr lang="zh-CN" altLang="en-US" sz="2400" b="1" dirty="0">
                <a:solidFill>
                  <a:srgbClr val="FFC000"/>
                </a:solidFill>
                <a:latin typeface="+mj-ea"/>
                <a:ea typeface="+mj-ea"/>
              </a:rPr>
              <a:t>控制流原语</a:t>
            </a:r>
          </a:p>
        </p:txBody>
      </p:sp>
      <p:sp>
        <p:nvSpPr>
          <p:cNvPr id="14" name="虚尾箭头 13">
            <a:extLst>
              <a:ext uri="{FF2B5EF4-FFF2-40B4-BE49-F238E27FC236}">
                <a16:creationId xmlns:a16="http://schemas.microsoft.com/office/drawing/2014/main" id="{5992DFF5-DE46-0240-BEC8-C7F1851EF715}"/>
              </a:ext>
            </a:extLst>
          </p:cNvPr>
          <p:cNvSpPr/>
          <p:nvPr/>
        </p:nvSpPr>
        <p:spPr bwMode="auto">
          <a:xfrm>
            <a:off x="9122717" y="1636947"/>
            <a:ext cx="583054" cy="510267"/>
          </a:xfrm>
          <a:prstGeom prst="stripedRightArrow">
            <a:avLst/>
          </a:prstGeom>
          <a:solidFill>
            <a:srgbClr val="34393C"/>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sp>
        <p:nvSpPr>
          <p:cNvPr id="15" name="矩形 14">
            <a:extLst>
              <a:ext uri="{FF2B5EF4-FFF2-40B4-BE49-F238E27FC236}">
                <a16:creationId xmlns:a16="http://schemas.microsoft.com/office/drawing/2014/main" id="{B844A97F-2BF6-D645-BB3C-203E36ADB96E}"/>
              </a:ext>
            </a:extLst>
          </p:cNvPr>
          <p:cNvSpPr/>
          <p:nvPr/>
        </p:nvSpPr>
        <p:spPr>
          <a:xfrm>
            <a:off x="10164707" y="1812800"/>
            <a:ext cx="1345497" cy="523220"/>
          </a:xfrm>
          <a:prstGeom prst="rect">
            <a:avLst/>
          </a:prstGeom>
        </p:spPr>
        <p:txBody>
          <a:bodyPr wrap="none">
            <a:spAutoFit/>
          </a:bodyPr>
          <a:lstStyle/>
          <a:p>
            <a:pPr algn="ctr"/>
            <a:r>
              <a:rPr lang="zh-CN" altLang="en-US" sz="1400" dirty="0">
                <a:solidFill>
                  <a:srgbClr val="59595A"/>
                </a:solidFill>
                <a:latin typeface="+mj-ea"/>
                <a:ea typeface="+mj-ea"/>
              </a:rPr>
              <a:t>第一等级</a:t>
            </a:r>
            <a:endParaRPr lang="en-US" altLang="zh-CN" sz="1400" dirty="0">
              <a:solidFill>
                <a:srgbClr val="59595A"/>
              </a:solidFill>
              <a:latin typeface="+mj-ea"/>
              <a:ea typeface="+mj-ea"/>
            </a:endParaRPr>
          </a:p>
          <a:p>
            <a:pPr algn="ctr"/>
            <a:r>
              <a:rPr lang="zh-CN" altLang="en-US" sz="1400" dirty="0">
                <a:solidFill>
                  <a:srgbClr val="59595A"/>
                </a:solidFill>
                <a:latin typeface="+mj-ea"/>
                <a:ea typeface="+mj-ea"/>
              </a:rPr>
              <a:t>（</a:t>
            </a:r>
            <a:r>
              <a:rPr lang="en-US" altLang="zh-CN" sz="1400" dirty="0">
                <a:solidFill>
                  <a:srgbClr val="59595A"/>
                </a:solidFill>
                <a:latin typeface="+mj-ea"/>
                <a:ea typeface="+mj-ea"/>
              </a:rPr>
              <a:t>first-class</a:t>
            </a:r>
            <a:r>
              <a:rPr lang="zh-CN" altLang="en-US" sz="1400" dirty="0">
                <a:solidFill>
                  <a:srgbClr val="59595A"/>
                </a:solidFill>
                <a:latin typeface="+mj-ea"/>
                <a:ea typeface="+mj-ea"/>
              </a:rPr>
              <a:t>）</a:t>
            </a:r>
          </a:p>
        </p:txBody>
      </p:sp>
      <p:pic>
        <p:nvPicPr>
          <p:cNvPr id="16" name="图片 15">
            <a:extLst>
              <a:ext uri="{FF2B5EF4-FFF2-40B4-BE49-F238E27FC236}">
                <a16:creationId xmlns:a16="http://schemas.microsoft.com/office/drawing/2014/main" id="{5B107412-0E00-0546-B805-87BA3698148A}"/>
              </a:ext>
            </a:extLst>
          </p:cNvPr>
          <p:cNvPicPr>
            <a:picLocks noChangeAspect="1"/>
          </p:cNvPicPr>
          <p:nvPr/>
        </p:nvPicPr>
        <p:blipFill>
          <a:blip r:embed="rId3"/>
          <a:stretch>
            <a:fillRect/>
          </a:stretch>
        </p:blipFill>
        <p:spPr>
          <a:xfrm>
            <a:off x="1849909" y="2564904"/>
            <a:ext cx="7560840" cy="3637890"/>
          </a:xfrm>
          <a:prstGeom prst="rect">
            <a:avLst/>
          </a:prstGeom>
        </p:spPr>
      </p:pic>
    </p:spTree>
    <p:extLst>
      <p:ext uri="{BB962C8B-B14F-4D97-AF65-F5344CB8AC3E}">
        <p14:creationId xmlns:p14="http://schemas.microsoft.com/office/powerpoint/2010/main" val="1496866105"/>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8669C4-8DF7-FA48-A5BF-A57553A59A55}"/>
              </a:ext>
            </a:extLst>
          </p:cNvPr>
          <p:cNvSpPr>
            <a:spLocks noGrp="1"/>
          </p:cNvSpPr>
          <p:nvPr>
            <p:ph type="title"/>
          </p:nvPr>
        </p:nvSpPr>
        <p:spPr/>
        <p:txBody>
          <a:bodyPr/>
          <a:lstStyle/>
          <a:p>
            <a:r>
              <a:rPr lang="zh-CN" altLang="en-US" sz="2800" dirty="0"/>
              <a:t>静态图：向数据流图中添加控制流原语（</a:t>
            </a:r>
            <a:r>
              <a:rPr lang="en-US" altLang="zh-CN" sz="2800" dirty="0"/>
              <a:t>II</a:t>
            </a:r>
            <a:r>
              <a:rPr lang="zh-CN" altLang="en-US" sz="2800" dirty="0"/>
              <a:t>）</a:t>
            </a:r>
            <a:endParaRPr kumimoji="1" lang="zh-CN" altLang="en-US" sz="2800" dirty="0"/>
          </a:p>
        </p:txBody>
      </p:sp>
      <p:pic>
        <p:nvPicPr>
          <p:cNvPr id="4" name="图片 3">
            <a:extLst>
              <a:ext uri="{FF2B5EF4-FFF2-40B4-BE49-F238E27FC236}">
                <a16:creationId xmlns:a16="http://schemas.microsoft.com/office/drawing/2014/main" id="{56E26A63-CC6D-C443-8D12-156B5848C74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100520" y="116632"/>
            <a:ext cx="2902517" cy="974094"/>
          </a:xfrm>
          <a:prstGeom prst="rect">
            <a:avLst/>
          </a:prstGeom>
        </p:spPr>
      </p:pic>
      <p:sp>
        <p:nvSpPr>
          <p:cNvPr id="12" name="矩形 11">
            <a:extLst>
              <a:ext uri="{FF2B5EF4-FFF2-40B4-BE49-F238E27FC236}">
                <a16:creationId xmlns:a16="http://schemas.microsoft.com/office/drawing/2014/main" id="{A3584906-0C57-154C-98B7-928BDBF98561}"/>
              </a:ext>
            </a:extLst>
          </p:cNvPr>
          <p:cNvSpPr/>
          <p:nvPr/>
        </p:nvSpPr>
        <p:spPr>
          <a:xfrm>
            <a:off x="623634" y="3703672"/>
            <a:ext cx="7249331" cy="2677656"/>
          </a:xfrm>
          <a:prstGeom prst="rect">
            <a:avLst/>
          </a:prstGeom>
          <a:solidFill>
            <a:srgbClr val="374154"/>
          </a:solidFill>
        </p:spPr>
        <p:txBody>
          <a:bodyPr wrap="square">
            <a:spAutoFit/>
          </a:bodyPr>
          <a:lstStyle/>
          <a:p>
            <a:r>
              <a:rPr lang="en-US" altLang="zh-CN" sz="1400" dirty="0">
                <a:solidFill>
                  <a:schemeClr val="bg1"/>
                </a:solidFill>
                <a:latin typeface="Menlo" panose="020B0609030804020204" pitchFamily="49" charset="0"/>
                <a:ea typeface="Menlo" panose="020B0609030804020204" pitchFamily="49" charset="0"/>
                <a:cs typeface="Menlo" panose="020B0609030804020204" pitchFamily="49" charset="0"/>
              </a:rPr>
              <a:t>execution frame</a:t>
            </a:r>
            <a:r>
              <a:rPr lang="zh-CN" altLang="en-US" sz="1400" dirty="0">
                <a:solidFill>
                  <a:schemeClr val="bg1"/>
                </a:solidFill>
                <a:latin typeface="Menlo" panose="020B0609030804020204" pitchFamily="49" charset="0"/>
                <a:cs typeface="Menlo" panose="020B0609030804020204" pitchFamily="49" charset="0"/>
              </a:rPr>
              <a:t>：</a:t>
            </a:r>
            <a:br>
              <a:rPr lang="en-US" altLang="zh-CN" sz="1400" dirty="0">
                <a:solidFill>
                  <a:schemeClr val="bg1"/>
                </a:solidFill>
                <a:latin typeface="Menlo" panose="020B0609030804020204" pitchFamily="49" charset="0"/>
                <a:ea typeface="Menlo" panose="020B0609030804020204" pitchFamily="49" charset="0"/>
                <a:cs typeface="Menlo" panose="020B0609030804020204" pitchFamily="49" charset="0"/>
              </a:rPr>
            </a:br>
            <a:r>
              <a:rPr lang="en-US" altLang="zh-CN" sz="1400" dirty="0">
                <a:solidFill>
                  <a:schemeClr val="bg1"/>
                </a:solidFill>
                <a:latin typeface="Menlo" panose="020B0609030804020204" pitchFamily="49" charset="0"/>
                <a:ea typeface="Menlo" panose="020B0609030804020204" pitchFamily="49" charset="0"/>
                <a:cs typeface="Menlo" panose="020B0609030804020204" pitchFamily="49" charset="0"/>
              </a:rPr>
              <a:t>{</a:t>
            </a:r>
          </a:p>
          <a:p>
            <a:r>
              <a:rPr lang="zh-CN" altLang="en-US" sz="1400" dirty="0">
                <a:solidFill>
                  <a:schemeClr val="bg1"/>
                </a:solidFill>
                <a:latin typeface="Menlo" panose="020B0609030804020204" pitchFamily="49" charset="0"/>
                <a:cs typeface="Menlo" panose="020B0609030804020204" pitchFamily="49" charset="0"/>
              </a:rPr>
              <a:t>     </a:t>
            </a:r>
            <a:r>
              <a:rPr lang="en-US" altLang="zh-CN" sz="1400" dirty="0">
                <a:solidFill>
                  <a:schemeClr val="bg1"/>
                </a:solidFill>
                <a:latin typeface="Menlo" panose="020B0609030804020204" pitchFamily="49" charset="0"/>
                <a:ea typeface="Menlo" panose="020B0609030804020204" pitchFamily="49" charset="0"/>
                <a:cs typeface="Menlo" panose="020B0609030804020204" pitchFamily="49" charset="0"/>
              </a:rPr>
              <a:t>key(ops_1):</a:t>
            </a:r>
            <a:r>
              <a:rPr lang="zh-CN" altLang="en-US" sz="1400" dirty="0">
                <a:solidFill>
                  <a:schemeClr val="bg1"/>
                </a:solidFill>
                <a:latin typeface="Menlo" panose="020B0609030804020204" pitchFamily="49" charset="0"/>
                <a:cs typeface="Menlo" panose="020B0609030804020204" pitchFamily="49" charset="0"/>
              </a:rPr>
              <a:t> </a:t>
            </a:r>
            <a:r>
              <a:rPr lang="en-US" altLang="zh-CN" sz="1400" dirty="0">
                <a:solidFill>
                  <a:schemeClr val="bg1"/>
                </a:solidFill>
                <a:latin typeface="Menlo" panose="020B0609030804020204" pitchFamily="49" charset="0"/>
                <a:ea typeface="Menlo" panose="020B0609030804020204" pitchFamily="49" charset="0"/>
                <a:cs typeface="Menlo" panose="020B0609030804020204" pitchFamily="49" charset="0"/>
              </a:rPr>
              <a:t>value(</a:t>
            </a:r>
            <a:r>
              <a:rPr lang="en-US" altLang="zh-CN" sz="1400" dirty="0" err="1">
                <a:solidFill>
                  <a:schemeClr val="bg1"/>
                </a:solidFill>
                <a:latin typeface="Menlo" panose="020B0609030804020204" pitchFamily="49" charset="0"/>
                <a:ea typeface="Menlo" panose="020B0609030804020204" pitchFamily="49" charset="0"/>
                <a:cs typeface="Menlo" panose="020B0609030804020204" pitchFamily="49" charset="0"/>
              </a:rPr>
              <a:t>input_addr</a:t>
            </a:r>
            <a:r>
              <a:rPr lang="en-US" altLang="zh-CN" sz="1400" dirty="0">
                <a:solidFill>
                  <a:schemeClr val="bg1"/>
                </a:solidFill>
                <a:latin typeface="Menlo" panose="020B0609030804020204" pitchFamily="49" charset="0"/>
                <a:ea typeface="Menlo" panose="020B0609030804020204" pitchFamily="49" charset="0"/>
                <a:cs typeface="Menlo" panose="020B0609030804020204" pitchFamily="49" charset="0"/>
              </a:rPr>
              <a:t>,</a:t>
            </a:r>
            <a:r>
              <a:rPr lang="zh-CN" altLang="en-US" sz="1400" dirty="0">
                <a:solidFill>
                  <a:schemeClr val="bg1"/>
                </a:solidFill>
                <a:latin typeface="Menlo" panose="020B0609030804020204" pitchFamily="49" charset="0"/>
                <a:cs typeface="Menlo" panose="020B0609030804020204" pitchFamily="49" charset="0"/>
              </a:rPr>
              <a:t> </a:t>
            </a:r>
            <a:r>
              <a:rPr lang="en-US" altLang="zh-CN" sz="1400" dirty="0" err="1">
                <a:solidFill>
                  <a:schemeClr val="bg1"/>
                </a:solidFill>
                <a:latin typeface="Menlo" panose="020B0609030804020204" pitchFamily="49" charset="0"/>
                <a:ea typeface="Menlo" panose="020B0609030804020204" pitchFamily="49" charset="0"/>
                <a:cs typeface="Menlo" panose="020B0609030804020204" pitchFamily="49" charset="0"/>
              </a:rPr>
              <a:t>output_addr</a:t>
            </a:r>
            <a:r>
              <a:rPr lang="en-US" altLang="zh-CN" sz="1400" dirty="0">
                <a:solidFill>
                  <a:schemeClr val="bg1"/>
                </a:solidFill>
                <a:latin typeface="Menlo" panose="020B0609030804020204" pitchFamily="49" charset="0"/>
                <a:ea typeface="Menlo" panose="020B0609030804020204" pitchFamily="49" charset="0"/>
                <a:cs typeface="Menlo" panose="020B0609030804020204" pitchFamily="49" charset="0"/>
              </a:rPr>
              <a:t>,</a:t>
            </a:r>
            <a:r>
              <a:rPr lang="zh-CN" altLang="en-US" sz="1400" dirty="0">
                <a:solidFill>
                  <a:schemeClr val="bg1"/>
                </a:solidFill>
                <a:latin typeface="Menlo" panose="020B0609030804020204" pitchFamily="49" charset="0"/>
                <a:cs typeface="Menlo" panose="020B0609030804020204" pitchFamily="49" charset="0"/>
              </a:rPr>
              <a:t> </a:t>
            </a:r>
            <a:r>
              <a:rPr lang="en-US" altLang="zh-CN" sz="1400" dirty="0" err="1">
                <a:solidFill>
                  <a:schemeClr val="bg1"/>
                </a:solidFill>
                <a:latin typeface="Menlo" panose="020B0609030804020204" pitchFamily="49" charset="0"/>
                <a:ea typeface="Menlo" panose="020B0609030804020204" pitchFamily="49" charset="0"/>
                <a:cs typeface="Menlo" panose="020B0609030804020204" pitchFamily="49" charset="0"/>
              </a:rPr>
              <a:t>ops_attr</a:t>
            </a:r>
            <a:r>
              <a:rPr lang="en-US" altLang="zh-CN" sz="1400" dirty="0">
                <a:solidFill>
                  <a:schemeClr val="bg1"/>
                </a:solidFill>
                <a:latin typeface="Menlo" panose="020B0609030804020204" pitchFamily="49" charset="0"/>
                <a:ea typeface="Menlo" panose="020B0609030804020204" pitchFamily="49" charset="0"/>
                <a:cs typeface="Menlo" panose="020B0609030804020204" pitchFamily="49" charset="0"/>
              </a:rPr>
              <a:t>),</a:t>
            </a:r>
          </a:p>
          <a:p>
            <a:r>
              <a:rPr lang="zh-CN" altLang="en-US" sz="1400" dirty="0">
                <a:solidFill>
                  <a:schemeClr val="bg1"/>
                </a:solidFill>
                <a:latin typeface="Menlo" panose="020B0609030804020204" pitchFamily="49" charset="0"/>
                <a:cs typeface="Menlo" panose="020B0609030804020204" pitchFamily="49" charset="0"/>
              </a:rPr>
              <a:t>     </a:t>
            </a:r>
            <a:r>
              <a:rPr lang="en-US" altLang="zh-CN" sz="1400" dirty="0">
                <a:solidFill>
                  <a:schemeClr val="bg1"/>
                </a:solidFill>
                <a:latin typeface="Menlo" panose="020B0609030804020204" pitchFamily="49" charset="0"/>
                <a:ea typeface="Menlo" panose="020B0609030804020204" pitchFamily="49" charset="0"/>
                <a:cs typeface="Menlo" panose="020B0609030804020204" pitchFamily="49" charset="0"/>
              </a:rPr>
              <a:t>key(ops_2):</a:t>
            </a:r>
            <a:r>
              <a:rPr lang="zh-CN" altLang="en-US" sz="1400" dirty="0">
                <a:solidFill>
                  <a:schemeClr val="bg1"/>
                </a:solidFill>
                <a:latin typeface="Menlo" panose="020B0609030804020204" pitchFamily="49" charset="0"/>
                <a:cs typeface="Menlo" panose="020B0609030804020204" pitchFamily="49" charset="0"/>
              </a:rPr>
              <a:t> </a:t>
            </a:r>
            <a:r>
              <a:rPr lang="en-US" altLang="zh-CN" sz="1400" dirty="0">
                <a:solidFill>
                  <a:schemeClr val="bg1"/>
                </a:solidFill>
                <a:latin typeface="Menlo" panose="020B0609030804020204" pitchFamily="49" charset="0"/>
                <a:ea typeface="Menlo" panose="020B0609030804020204" pitchFamily="49" charset="0"/>
                <a:cs typeface="Menlo" panose="020B0609030804020204" pitchFamily="49" charset="0"/>
              </a:rPr>
              <a:t>value(</a:t>
            </a:r>
            <a:r>
              <a:rPr lang="en-US" altLang="zh-CN" sz="1400" dirty="0" err="1">
                <a:solidFill>
                  <a:schemeClr val="bg1"/>
                </a:solidFill>
                <a:latin typeface="Menlo" panose="020B0609030804020204" pitchFamily="49" charset="0"/>
                <a:ea typeface="Menlo" panose="020B0609030804020204" pitchFamily="49" charset="0"/>
                <a:cs typeface="Menlo" panose="020B0609030804020204" pitchFamily="49" charset="0"/>
              </a:rPr>
              <a:t>input_addr</a:t>
            </a:r>
            <a:r>
              <a:rPr lang="en-US" altLang="zh-CN" sz="1400" dirty="0">
                <a:solidFill>
                  <a:schemeClr val="bg1"/>
                </a:solidFill>
                <a:latin typeface="Menlo" panose="020B0609030804020204" pitchFamily="49" charset="0"/>
                <a:ea typeface="Menlo" panose="020B0609030804020204" pitchFamily="49" charset="0"/>
                <a:cs typeface="Menlo" panose="020B0609030804020204" pitchFamily="49" charset="0"/>
              </a:rPr>
              <a:t>,</a:t>
            </a:r>
            <a:r>
              <a:rPr lang="zh-CN" altLang="en-US" sz="1400" dirty="0">
                <a:solidFill>
                  <a:schemeClr val="bg1"/>
                </a:solidFill>
                <a:latin typeface="Menlo" panose="020B0609030804020204" pitchFamily="49" charset="0"/>
                <a:cs typeface="Menlo" panose="020B0609030804020204" pitchFamily="49" charset="0"/>
              </a:rPr>
              <a:t> </a:t>
            </a:r>
            <a:r>
              <a:rPr lang="en-US" altLang="zh-CN" sz="1400" dirty="0" err="1">
                <a:solidFill>
                  <a:schemeClr val="bg1"/>
                </a:solidFill>
                <a:latin typeface="Menlo" panose="020B0609030804020204" pitchFamily="49" charset="0"/>
                <a:ea typeface="Menlo" panose="020B0609030804020204" pitchFamily="49" charset="0"/>
                <a:cs typeface="Menlo" panose="020B0609030804020204" pitchFamily="49" charset="0"/>
              </a:rPr>
              <a:t>output_addr</a:t>
            </a:r>
            <a:r>
              <a:rPr lang="en-US" altLang="zh-CN" sz="1400" dirty="0">
                <a:solidFill>
                  <a:schemeClr val="bg1"/>
                </a:solidFill>
                <a:latin typeface="Menlo" panose="020B0609030804020204" pitchFamily="49" charset="0"/>
                <a:ea typeface="Menlo" panose="020B0609030804020204" pitchFamily="49" charset="0"/>
                <a:cs typeface="Menlo" panose="020B0609030804020204" pitchFamily="49" charset="0"/>
              </a:rPr>
              <a:t>,</a:t>
            </a:r>
            <a:r>
              <a:rPr lang="zh-CN" altLang="en-US" sz="1400" dirty="0">
                <a:solidFill>
                  <a:schemeClr val="bg1"/>
                </a:solidFill>
                <a:latin typeface="Menlo" panose="020B0609030804020204" pitchFamily="49" charset="0"/>
                <a:cs typeface="Menlo" panose="020B0609030804020204" pitchFamily="49" charset="0"/>
              </a:rPr>
              <a:t> </a:t>
            </a:r>
            <a:r>
              <a:rPr lang="en-US" altLang="zh-CN" sz="1400" dirty="0" err="1">
                <a:solidFill>
                  <a:schemeClr val="bg1"/>
                </a:solidFill>
                <a:latin typeface="Menlo" panose="020B0609030804020204" pitchFamily="49" charset="0"/>
                <a:ea typeface="Menlo" panose="020B0609030804020204" pitchFamily="49" charset="0"/>
                <a:cs typeface="Menlo" panose="020B0609030804020204" pitchFamily="49" charset="0"/>
              </a:rPr>
              <a:t>ops_attr</a:t>
            </a:r>
            <a:r>
              <a:rPr lang="en-US" altLang="zh-CN" sz="1400" dirty="0">
                <a:solidFill>
                  <a:schemeClr val="bg1"/>
                </a:solidFill>
                <a:latin typeface="Menlo" panose="020B0609030804020204" pitchFamily="49" charset="0"/>
                <a:ea typeface="Menlo" panose="020B0609030804020204" pitchFamily="49" charset="0"/>
                <a:cs typeface="Menlo" panose="020B0609030804020204" pitchFamily="49" charset="0"/>
              </a:rPr>
              <a:t>),</a:t>
            </a:r>
          </a:p>
          <a:p>
            <a:r>
              <a:rPr lang="zh-CN" altLang="en-US" sz="1400" dirty="0">
                <a:solidFill>
                  <a:schemeClr val="bg1"/>
                </a:solidFill>
                <a:latin typeface="Menlo" panose="020B0609030804020204" pitchFamily="49" charset="0"/>
                <a:ea typeface="Menlo" panose="020B0609030804020204" pitchFamily="49" charset="0"/>
                <a:cs typeface="Menlo" panose="020B0609030804020204" pitchFamily="49" charset="0"/>
              </a:rPr>
              <a:t>     </a:t>
            </a:r>
            <a:r>
              <a:rPr lang="en-US" altLang="zh-CN" sz="1400" dirty="0">
                <a:solidFill>
                  <a:schemeClr val="bg1"/>
                </a:solidFill>
                <a:latin typeface="Menlo" panose="020B0609030804020204" pitchFamily="49" charset="0"/>
                <a:ea typeface="Menlo" panose="020B0609030804020204" pitchFamily="49" charset="0"/>
                <a:cs typeface="Menlo" panose="020B0609030804020204" pitchFamily="49" charset="0"/>
              </a:rPr>
              <a:t>...</a:t>
            </a:r>
          </a:p>
          <a:p>
            <a:r>
              <a:rPr lang="zh-CN" altLang="en-US" sz="1400" dirty="0">
                <a:solidFill>
                  <a:schemeClr val="bg1"/>
                </a:solidFill>
                <a:latin typeface="Menlo" panose="020B0609030804020204" pitchFamily="49" charset="0"/>
                <a:ea typeface="Menlo" panose="020B0609030804020204" pitchFamily="49" charset="0"/>
                <a:cs typeface="Menlo" panose="020B0609030804020204" pitchFamily="49" charset="0"/>
              </a:rPr>
              <a:t>     </a:t>
            </a:r>
            <a:r>
              <a:rPr lang="en-US" altLang="zh-CN" sz="1400" dirty="0">
                <a:solidFill>
                  <a:schemeClr val="bg1"/>
                </a:solidFill>
                <a:latin typeface="Menlo" panose="020B0609030804020204" pitchFamily="49" charset="0"/>
                <a:ea typeface="Menlo" panose="020B0609030804020204" pitchFamily="49" charset="0"/>
                <a:cs typeface="Menlo" panose="020B0609030804020204" pitchFamily="49" charset="0"/>
              </a:rPr>
              <a:t>execution frame</a:t>
            </a:r>
            <a:r>
              <a:rPr lang="zh-CN" altLang="en-US" sz="1400" dirty="0">
                <a:solidFill>
                  <a:schemeClr val="bg1"/>
                </a:solidFill>
                <a:latin typeface="Menlo" panose="020B0609030804020204" pitchFamily="49" charset="0"/>
                <a:cs typeface="Menlo" panose="020B0609030804020204" pitchFamily="49" charset="0"/>
              </a:rPr>
              <a:t>：</a:t>
            </a:r>
            <a:br>
              <a:rPr lang="en-US" altLang="zh-CN" sz="1400" dirty="0">
                <a:solidFill>
                  <a:schemeClr val="bg1"/>
                </a:solidFill>
                <a:latin typeface="Menlo" panose="020B0609030804020204" pitchFamily="49" charset="0"/>
                <a:ea typeface="Menlo" panose="020B0609030804020204" pitchFamily="49" charset="0"/>
                <a:cs typeface="Menlo" panose="020B0609030804020204" pitchFamily="49" charset="0"/>
              </a:rPr>
            </a:br>
            <a:r>
              <a:rPr lang="zh-CN" altLang="en-US" sz="1400" dirty="0">
                <a:solidFill>
                  <a:schemeClr val="bg1"/>
                </a:solidFill>
                <a:latin typeface="Menlo" panose="020B0609030804020204" pitchFamily="49" charset="0"/>
                <a:ea typeface="Menlo" panose="020B0609030804020204" pitchFamily="49" charset="0"/>
                <a:cs typeface="Menlo" panose="020B0609030804020204" pitchFamily="49" charset="0"/>
              </a:rPr>
              <a:t>     </a:t>
            </a:r>
            <a:r>
              <a:rPr lang="en-US" altLang="zh-CN" sz="1400" dirty="0">
                <a:solidFill>
                  <a:schemeClr val="bg1"/>
                </a:solidFill>
                <a:latin typeface="Menlo" panose="020B0609030804020204" pitchFamily="49" charset="0"/>
                <a:ea typeface="Menlo" panose="020B0609030804020204" pitchFamily="49" charset="0"/>
                <a:cs typeface="Menlo" panose="020B0609030804020204" pitchFamily="49" charset="0"/>
              </a:rPr>
              <a:t>{</a:t>
            </a:r>
          </a:p>
          <a:p>
            <a:pPr lvl="1"/>
            <a:r>
              <a:rPr lang="zh-CN" altLang="en-US" sz="1400" dirty="0">
                <a:solidFill>
                  <a:schemeClr val="bg1"/>
                </a:solidFill>
                <a:latin typeface="Menlo" panose="020B0609030804020204" pitchFamily="49" charset="0"/>
                <a:cs typeface="Menlo" panose="020B0609030804020204" pitchFamily="49" charset="0"/>
              </a:rPr>
              <a:t>     </a:t>
            </a:r>
            <a:r>
              <a:rPr lang="en-US" altLang="zh-CN" sz="1400" dirty="0">
                <a:solidFill>
                  <a:schemeClr val="bg1"/>
                </a:solidFill>
                <a:latin typeface="Menlo" panose="020B0609030804020204" pitchFamily="49" charset="0"/>
                <a:ea typeface="Menlo" panose="020B0609030804020204" pitchFamily="49" charset="0"/>
                <a:cs typeface="Menlo" panose="020B0609030804020204" pitchFamily="49" charset="0"/>
              </a:rPr>
              <a:t>key(ops_1):</a:t>
            </a:r>
            <a:r>
              <a:rPr lang="zh-CN" altLang="en-US" sz="1400" dirty="0">
                <a:solidFill>
                  <a:schemeClr val="bg1"/>
                </a:solidFill>
                <a:latin typeface="Menlo" panose="020B0609030804020204" pitchFamily="49" charset="0"/>
                <a:cs typeface="Menlo" panose="020B0609030804020204" pitchFamily="49" charset="0"/>
              </a:rPr>
              <a:t> </a:t>
            </a:r>
            <a:r>
              <a:rPr lang="en-US" altLang="zh-CN" sz="1400" dirty="0">
                <a:solidFill>
                  <a:schemeClr val="bg1"/>
                </a:solidFill>
                <a:latin typeface="Menlo" panose="020B0609030804020204" pitchFamily="49" charset="0"/>
                <a:ea typeface="Menlo" panose="020B0609030804020204" pitchFamily="49" charset="0"/>
                <a:cs typeface="Menlo" panose="020B0609030804020204" pitchFamily="49" charset="0"/>
              </a:rPr>
              <a:t>value(</a:t>
            </a:r>
            <a:r>
              <a:rPr lang="en-US" altLang="zh-CN" sz="1400" dirty="0" err="1">
                <a:solidFill>
                  <a:schemeClr val="bg1"/>
                </a:solidFill>
                <a:latin typeface="Menlo" panose="020B0609030804020204" pitchFamily="49" charset="0"/>
                <a:ea typeface="Menlo" panose="020B0609030804020204" pitchFamily="49" charset="0"/>
                <a:cs typeface="Menlo" panose="020B0609030804020204" pitchFamily="49" charset="0"/>
              </a:rPr>
              <a:t>input_addr</a:t>
            </a:r>
            <a:r>
              <a:rPr lang="en-US" altLang="zh-CN" sz="1400" dirty="0">
                <a:solidFill>
                  <a:schemeClr val="bg1"/>
                </a:solidFill>
                <a:latin typeface="Menlo" panose="020B0609030804020204" pitchFamily="49" charset="0"/>
                <a:ea typeface="Menlo" panose="020B0609030804020204" pitchFamily="49" charset="0"/>
                <a:cs typeface="Menlo" panose="020B0609030804020204" pitchFamily="49" charset="0"/>
              </a:rPr>
              <a:t>,</a:t>
            </a:r>
            <a:r>
              <a:rPr lang="zh-CN" altLang="en-US" sz="1400" dirty="0">
                <a:solidFill>
                  <a:schemeClr val="bg1"/>
                </a:solidFill>
                <a:latin typeface="Menlo" panose="020B0609030804020204" pitchFamily="49" charset="0"/>
                <a:cs typeface="Menlo" panose="020B0609030804020204" pitchFamily="49" charset="0"/>
              </a:rPr>
              <a:t> </a:t>
            </a:r>
            <a:r>
              <a:rPr lang="en-US" altLang="zh-CN" sz="1400" dirty="0" err="1">
                <a:solidFill>
                  <a:schemeClr val="bg1"/>
                </a:solidFill>
                <a:latin typeface="Menlo" panose="020B0609030804020204" pitchFamily="49" charset="0"/>
                <a:ea typeface="Menlo" panose="020B0609030804020204" pitchFamily="49" charset="0"/>
                <a:cs typeface="Menlo" panose="020B0609030804020204" pitchFamily="49" charset="0"/>
              </a:rPr>
              <a:t>output_addr</a:t>
            </a:r>
            <a:r>
              <a:rPr lang="en-US" altLang="zh-CN" sz="1400" dirty="0">
                <a:solidFill>
                  <a:schemeClr val="bg1"/>
                </a:solidFill>
                <a:latin typeface="Menlo" panose="020B0609030804020204" pitchFamily="49" charset="0"/>
                <a:ea typeface="Menlo" panose="020B0609030804020204" pitchFamily="49" charset="0"/>
                <a:cs typeface="Menlo" panose="020B0609030804020204" pitchFamily="49" charset="0"/>
              </a:rPr>
              <a:t>,</a:t>
            </a:r>
            <a:r>
              <a:rPr lang="zh-CN" altLang="en-US" sz="1400" dirty="0">
                <a:solidFill>
                  <a:schemeClr val="bg1"/>
                </a:solidFill>
                <a:latin typeface="Menlo" panose="020B0609030804020204" pitchFamily="49" charset="0"/>
                <a:cs typeface="Menlo" panose="020B0609030804020204" pitchFamily="49" charset="0"/>
              </a:rPr>
              <a:t> </a:t>
            </a:r>
            <a:r>
              <a:rPr lang="en-US" altLang="zh-CN" sz="1400" dirty="0" err="1">
                <a:solidFill>
                  <a:schemeClr val="bg1"/>
                </a:solidFill>
                <a:latin typeface="Menlo" panose="020B0609030804020204" pitchFamily="49" charset="0"/>
                <a:ea typeface="Menlo" panose="020B0609030804020204" pitchFamily="49" charset="0"/>
                <a:cs typeface="Menlo" panose="020B0609030804020204" pitchFamily="49" charset="0"/>
              </a:rPr>
              <a:t>ops_attr</a:t>
            </a:r>
            <a:r>
              <a:rPr lang="en-US" altLang="zh-CN" sz="1400" dirty="0">
                <a:solidFill>
                  <a:schemeClr val="bg1"/>
                </a:solidFill>
                <a:latin typeface="Menlo" panose="020B0609030804020204" pitchFamily="49" charset="0"/>
                <a:ea typeface="Menlo" panose="020B0609030804020204" pitchFamily="49" charset="0"/>
                <a:cs typeface="Menlo" panose="020B0609030804020204" pitchFamily="49" charset="0"/>
              </a:rPr>
              <a:t>),</a:t>
            </a:r>
          </a:p>
          <a:p>
            <a:pPr lvl="1"/>
            <a:r>
              <a:rPr lang="zh-CN" altLang="en-US" sz="1400" dirty="0">
                <a:solidFill>
                  <a:schemeClr val="bg1"/>
                </a:solidFill>
                <a:latin typeface="Menlo" panose="020B0609030804020204" pitchFamily="49" charset="0"/>
                <a:cs typeface="Menlo" panose="020B0609030804020204" pitchFamily="49" charset="0"/>
              </a:rPr>
              <a:t>     </a:t>
            </a:r>
            <a:r>
              <a:rPr lang="en-US" altLang="zh-CN" sz="1400" dirty="0">
                <a:solidFill>
                  <a:schemeClr val="bg1"/>
                </a:solidFill>
                <a:latin typeface="Menlo" panose="020B0609030804020204" pitchFamily="49" charset="0"/>
                <a:ea typeface="Menlo" panose="020B0609030804020204" pitchFamily="49" charset="0"/>
                <a:cs typeface="Menlo" panose="020B0609030804020204" pitchFamily="49" charset="0"/>
              </a:rPr>
              <a:t>key(ops_2):</a:t>
            </a:r>
            <a:r>
              <a:rPr lang="zh-CN" altLang="en-US" sz="1400" dirty="0">
                <a:solidFill>
                  <a:schemeClr val="bg1"/>
                </a:solidFill>
                <a:latin typeface="Menlo" panose="020B0609030804020204" pitchFamily="49" charset="0"/>
                <a:cs typeface="Menlo" panose="020B0609030804020204" pitchFamily="49" charset="0"/>
              </a:rPr>
              <a:t> </a:t>
            </a:r>
            <a:r>
              <a:rPr lang="en-US" altLang="zh-CN" sz="1400" dirty="0">
                <a:solidFill>
                  <a:schemeClr val="bg1"/>
                </a:solidFill>
                <a:latin typeface="Menlo" panose="020B0609030804020204" pitchFamily="49" charset="0"/>
                <a:ea typeface="Menlo" panose="020B0609030804020204" pitchFamily="49" charset="0"/>
                <a:cs typeface="Menlo" panose="020B0609030804020204" pitchFamily="49" charset="0"/>
              </a:rPr>
              <a:t>value(</a:t>
            </a:r>
            <a:r>
              <a:rPr lang="en-US" altLang="zh-CN" sz="1400" dirty="0" err="1">
                <a:solidFill>
                  <a:schemeClr val="bg1"/>
                </a:solidFill>
                <a:latin typeface="Menlo" panose="020B0609030804020204" pitchFamily="49" charset="0"/>
                <a:ea typeface="Menlo" panose="020B0609030804020204" pitchFamily="49" charset="0"/>
                <a:cs typeface="Menlo" panose="020B0609030804020204" pitchFamily="49" charset="0"/>
              </a:rPr>
              <a:t>input_addr</a:t>
            </a:r>
            <a:r>
              <a:rPr lang="en-US" altLang="zh-CN" sz="1400" dirty="0">
                <a:solidFill>
                  <a:schemeClr val="bg1"/>
                </a:solidFill>
                <a:latin typeface="Menlo" panose="020B0609030804020204" pitchFamily="49" charset="0"/>
                <a:ea typeface="Menlo" panose="020B0609030804020204" pitchFamily="49" charset="0"/>
                <a:cs typeface="Menlo" panose="020B0609030804020204" pitchFamily="49" charset="0"/>
              </a:rPr>
              <a:t>,</a:t>
            </a:r>
            <a:r>
              <a:rPr lang="zh-CN" altLang="en-US" sz="1400" dirty="0">
                <a:solidFill>
                  <a:schemeClr val="bg1"/>
                </a:solidFill>
                <a:latin typeface="Menlo" panose="020B0609030804020204" pitchFamily="49" charset="0"/>
                <a:cs typeface="Menlo" panose="020B0609030804020204" pitchFamily="49" charset="0"/>
              </a:rPr>
              <a:t> </a:t>
            </a:r>
            <a:r>
              <a:rPr lang="en-US" altLang="zh-CN" sz="1400" dirty="0" err="1">
                <a:solidFill>
                  <a:schemeClr val="bg1"/>
                </a:solidFill>
                <a:latin typeface="Menlo" panose="020B0609030804020204" pitchFamily="49" charset="0"/>
                <a:ea typeface="Menlo" panose="020B0609030804020204" pitchFamily="49" charset="0"/>
                <a:cs typeface="Menlo" panose="020B0609030804020204" pitchFamily="49" charset="0"/>
              </a:rPr>
              <a:t>output_addr</a:t>
            </a:r>
            <a:r>
              <a:rPr lang="en-US" altLang="zh-CN" sz="1400" dirty="0">
                <a:solidFill>
                  <a:schemeClr val="bg1"/>
                </a:solidFill>
                <a:latin typeface="Menlo" panose="020B0609030804020204" pitchFamily="49" charset="0"/>
                <a:ea typeface="Menlo" panose="020B0609030804020204" pitchFamily="49" charset="0"/>
                <a:cs typeface="Menlo" panose="020B0609030804020204" pitchFamily="49" charset="0"/>
              </a:rPr>
              <a:t>,</a:t>
            </a:r>
            <a:r>
              <a:rPr lang="zh-CN" altLang="en-US" sz="1400" dirty="0">
                <a:solidFill>
                  <a:schemeClr val="bg1"/>
                </a:solidFill>
                <a:latin typeface="Menlo" panose="020B0609030804020204" pitchFamily="49" charset="0"/>
                <a:cs typeface="Menlo" panose="020B0609030804020204" pitchFamily="49" charset="0"/>
              </a:rPr>
              <a:t> </a:t>
            </a:r>
            <a:r>
              <a:rPr lang="en-US" altLang="zh-CN" sz="1400" dirty="0" err="1">
                <a:solidFill>
                  <a:schemeClr val="bg1"/>
                </a:solidFill>
                <a:latin typeface="Menlo" panose="020B0609030804020204" pitchFamily="49" charset="0"/>
                <a:ea typeface="Menlo" panose="020B0609030804020204" pitchFamily="49" charset="0"/>
                <a:cs typeface="Menlo" panose="020B0609030804020204" pitchFamily="49" charset="0"/>
              </a:rPr>
              <a:t>ops_attr</a:t>
            </a:r>
            <a:r>
              <a:rPr lang="en-US" altLang="zh-CN" sz="1400" dirty="0">
                <a:solidFill>
                  <a:schemeClr val="bg1"/>
                </a:solidFill>
                <a:latin typeface="Menlo" panose="020B0609030804020204" pitchFamily="49" charset="0"/>
                <a:ea typeface="Menlo" panose="020B0609030804020204" pitchFamily="49" charset="0"/>
                <a:cs typeface="Menlo" panose="020B0609030804020204" pitchFamily="49" charset="0"/>
              </a:rPr>
              <a:t>),</a:t>
            </a:r>
          </a:p>
          <a:p>
            <a:pPr lvl="1"/>
            <a:r>
              <a:rPr lang="zh-CN" altLang="en-US" sz="1400" dirty="0">
                <a:solidFill>
                  <a:schemeClr val="bg1"/>
                </a:solidFill>
                <a:latin typeface="Menlo" panose="020B0609030804020204" pitchFamily="49" charset="0"/>
                <a:ea typeface="Menlo" panose="020B0609030804020204" pitchFamily="49" charset="0"/>
                <a:cs typeface="Menlo" panose="020B0609030804020204" pitchFamily="49" charset="0"/>
              </a:rPr>
              <a:t>     </a:t>
            </a:r>
            <a:r>
              <a:rPr lang="en-US" altLang="zh-CN" sz="1400" dirty="0">
                <a:solidFill>
                  <a:schemeClr val="bg1"/>
                </a:solidFill>
                <a:latin typeface="Menlo" panose="020B0609030804020204" pitchFamily="49" charset="0"/>
                <a:ea typeface="Menlo" panose="020B0609030804020204" pitchFamily="49" charset="0"/>
                <a:cs typeface="Menlo" panose="020B0609030804020204" pitchFamily="49" charset="0"/>
              </a:rPr>
              <a:t>...</a:t>
            </a:r>
          </a:p>
          <a:p>
            <a:pPr lvl="1"/>
            <a:r>
              <a:rPr lang="en-US" altLang="zh-CN" sz="1400" dirty="0">
                <a:solidFill>
                  <a:schemeClr val="bg1"/>
                </a:solidFill>
                <a:latin typeface="Menlo" panose="020B0609030804020204" pitchFamily="49" charset="0"/>
                <a:ea typeface="Menlo" panose="020B0609030804020204" pitchFamily="49" charset="0"/>
                <a:cs typeface="Menlo" panose="020B0609030804020204" pitchFamily="49" charset="0"/>
              </a:rPr>
              <a:t>}</a:t>
            </a:r>
          </a:p>
          <a:p>
            <a:r>
              <a:rPr lang="en-US" altLang="zh-CN" sz="1400" dirty="0">
                <a:solidFill>
                  <a:schemeClr val="bg1"/>
                </a:solidFill>
                <a:latin typeface="Menlo" panose="020B0609030804020204" pitchFamily="49" charset="0"/>
                <a:ea typeface="Menlo" panose="020B0609030804020204" pitchFamily="49" charset="0"/>
                <a:cs typeface="Menlo" panose="020B0609030804020204" pitchFamily="49" charset="0"/>
              </a:rPr>
              <a:t>}</a:t>
            </a:r>
            <a:endParaRPr lang="zh-CN" altLang="en-US" sz="1400" dirty="0">
              <a:solidFill>
                <a:schemeClr val="bg1"/>
              </a:solidFill>
              <a:latin typeface="Menlo" panose="020B0609030804020204" pitchFamily="49" charset="0"/>
              <a:cs typeface="Menlo" panose="020B0609030804020204" pitchFamily="49" charset="0"/>
            </a:endParaRPr>
          </a:p>
        </p:txBody>
      </p:sp>
      <p:sp>
        <p:nvSpPr>
          <p:cNvPr id="13" name="矩形 12">
            <a:extLst>
              <a:ext uri="{FF2B5EF4-FFF2-40B4-BE49-F238E27FC236}">
                <a16:creationId xmlns:a16="http://schemas.microsoft.com/office/drawing/2014/main" id="{F8B5AB79-188F-8E40-ADE7-BA9ACB4866A6}"/>
              </a:ext>
            </a:extLst>
          </p:cNvPr>
          <p:cNvSpPr/>
          <p:nvPr/>
        </p:nvSpPr>
        <p:spPr>
          <a:xfrm>
            <a:off x="8182959" y="3779748"/>
            <a:ext cx="3416320" cy="369332"/>
          </a:xfrm>
          <a:prstGeom prst="rect">
            <a:avLst/>
          </a:prstGeom>
        </p:spPr>
        <p:txBody>
          <a:bodyPr wrap="none">
            <a:spAutoFit/>
          </a:bodyPr>
          <a:lstStyle/>
          <a:p>
            <a:r>
              <a:rPr lang="zh-CN" altLang="en-US" dirty="0">
                <a:solidFill>
                  <a:srgbClr val="59595A"/>
                </a:solidFill>
                <a:latin typeface="+mj-ea"/>
                <a:ea typeface="+mj-ea"/>
              </a:rPr>
              <a:t>具有全局唯一的名字作为标识符</a:t>
            </a:r>
          </a:p>
        </p:txBody>
      </p:sp>
      <p:sp>
        <p:nvSpPr>
          <p:cNvPr id="14" name="矩形 13">
            <a:extLst>
              <a:ext uri="{FF2B5EF4-FFF2-40B4-BE49-F238E27FC236}">
                <a16:creationId xmlns:a16="http://schemas.microsoft.com/office/drawing/2014/main" id="{380D8E44-317E-FF41-A0D7-FFE15700A8C8}"/>
              </a:ext>
            </a:extLst>
          </p:cNvPr>
          <p:cNvSpPr/>
          <p:nvPr/>
        </p:nvSpPr>
        <p:spPr>
          <a:xfrm>
            <a:off x="8182959" y="4342452"/>
            <a:ext cx="3647152" cy="369332"/>
          </a:xfrm>
          <a:prstGeom prst="rect">
            <a:avLst/>
          </a:prstGeom>
        </p:spPr>
        <p:txBody>
          <a:bodyPr wrap="none">
            <a:spAutoFit/>
          </a:bodyPr>
          <a:lstStyle/>
          <a:p>
            <a:r>
              <a:rPr lang="zh-CN" altLang="en-US" dirty="0">
                <a:solidFill>
                  <a:srgbClr val="59595A"/>
                </a:solidFill>
                <a:latin typeface="+mj-ea"/>
                <a:ea typeface="+mj-ea"/>
              </a:rPr>
              <a:t>保存着执行算子所需的上下文信息</a:t>
            </a:r>
          </a:p>
        </p:txBody>
      </p:sp>
      <p:sp>
        <p:nvSpPr>
          <p:cNvPr id="15" name="矩形 14">
            <a:extLst>
              <a:ext uri="{FF2B5EF4-FFF2-40B4-BE49-F238E27FC236}">
                <a16:creationId xmlns:a16="http://schemas.microsoft.com/office/drawing/2014/main" id="{B870458C-4A81-3E42-B448-1EF7204FB4B2}"/>
              </a:ext>
            </a:extLst>
          </p:cNvPr>
          <p:cNvSpPr/>
          <p:nvPr/>
        </p:nvSpPr>
        <p:spPr>
          <a:xfrm>
            <a:off x="8217390" y="5291916"/>
            <a:ext cx="3813544" cy="369332"/>
          </a:xfrm>
          <a:prstGeom prst="rect">
            <a:avLst/>
          </a:prstGeom>
        </p:spPr>
        <p:txBody>
          <a:bodyPr wrap="none">
            <a:spAutoFit/>
          </a:bodyPr>
          <a:lstStyle/>
          <a:p>
            <a:r>
              <a:rPr lang="zh-CN" altLang="en-US" dirty="0">
                <a:solidFill>
                  <a:srgbClr val="59595A"/>
                </a:solidFill>
                <a:latin typeface="+mj-ea"/>
                <a:ea typeface="+mj-ea"/>
              </a:rPr>
              <a:t>嵌套</a:t>
            </a:r>
            <a:r>
              <a:rPr lang="en-US" altLang="zh-CN" dirty="0">
                <a:solidFill>
                  <a:srgbClr val="59595A"/>
                </a:solidFill>
                <a:latin typeface="+mj-ea"/>
                <a:ea typeface="+mj-ea"/>
              </a:rPr>
              <a:t>Execution</a:t>
            </a:r>
            <a:r>
              <a:rPr lang="zh-CN" altLang="en-US" dirty="0">
                <a:solidFill>
                  <a:srgbClr val="59595A"/>
                </a:solidFill>
                <a:latin typeface="+mj-ea"/>
                <a:ea typeface="+mj-ea"/>
              </a:rPr>
              <a:t> </a:t>
            </a:r>
            <a:r>
              <a:rPr lang="en-US" altLang="zh-CN" dirty="0">
                <a:solidFill>
                  <a:srgbClr val="59595A"/>
                </a:solidFill>
                <a:latin typeface="+mj-ea"/>
                <a:ea typeface="+mj-ea"/>
              </a:rPr>
              <a:t>frame</a:t>
            </a:r>
            <a:r>
              <a:rPr lang="zh-CN" altLang="en-US" dirty="0">
                <a:solidFill>
                  <a:srgbClr val="59595A"/>
                </a:solidFill>
                <a:latin typeface="+mj-ea"/>
                <a:ea typeface="+mj-ea"/>
              </a:rPr>
              <a:t>，可并发优化</a:t>
            </a:r>
          </a:p>
        </p:txBody>
      </p:sp>
      <p:sp>
        <p:nvSpPr>
          <p:cNvPr id="16" name="矩形 15">
            <a:extLst>
              <a:ext uri="{FF2B5EF4-FFF2-40B4-BE49-F238E27FC236}">
                <a16:creationId xmlns:a16="http://schemas.microsoft.com/office/drawing/2014/main" id="{ECE51F97-45F6-5E4E-BBA0-AD2D03F69675}"/>
              </a:ext>
            </a:extLst>
          </p:cNvPr>
          <p:cNvSpPr/>
          <p:nvPr/>
        </p:nvSpPr>
        <p:spPr>
          <a:xfrm>
            <a:off x="4237871" y="1380183"/>
            <a:ext cx="3635095" cy="2026452"/>
          </a:xfrm>
          <a:prstGeom prst="rect">
            <a:avLst/>
          </a:prstGeom>
          <a:solidFill>
            <a:srgbClr val="374154"/>
          </a:solidFill>
        </p:spPr>
        <p:txBody>
          <a:bodyPr wrap="square">
            <a:spAutoFit/>
          </a:bodyPr>
          <a:lstStyle/>
          <a:p>
            <a:pPr>
              <a:lnSpc>
                <a:spcPct val="130000"/>
              </a:lnSpc>
            </a:pPr>
            <a:r>
              <a:rPr lang="en-US" altLang="zh-CN" sz="1400" dirty="0">
                <a:solidFill>
                  <a:schemeClr val="bg1"/>
                </a:solidFill>
                <a:latin typeface="Menlo" panose="020B0609030804020204" pitchFamily="49" charset="0"/>
                <a:ea typeface="Menlo" panose="020B0609030804020204" pitchFamily="49" charset="0"/>
                <a:cs typeface="Menlo" panose="020B0609030804020204" pitchFamily="49" charset="0"/>
              </a:rPr>
              <a:t>i = </a:t>
            </a:r>
            <a:r>
              <a:rPr lang="en-US" altLang="zh-CN" sz="1400" dirty="0" err="1">
                <a:solidFill>
                  <a:schemeClr val="bg1"/>
                </a:solidFill>
                <a:latin typeface="Menlo" panose="020B0609030804020204" pitchFamily="49" charset="0"/>
                <a:ea typeface="Menlo" panose="020B0609030804020204" pitchFamily="49" charset="0"/>
                <a:cs typeface="Menlo" panose="020B0609030804020204" pitchFamily="49" charset="0"/>
              </a:rPr>
              <a:t>tf.constant</a:t>
            </a:r>
            <a:r>
              <a:rPr lang="en-US" altLang="zh-CN" sz="1400" dirty="0">
                <a:solidFill>
                  <a:schemeClr val="bg1"/>
                </a:solidFill>
                <a:latin typeface="Menlo" panose="020B0609030804020204" pitchFamily="49" charset="0"/>
                <a:ea typeface="Menlo" panose="020B0609030804020204" pitchFamily="49" charset="0"/>
                <a:cs typeface="Menlo" panose="020B0609030804020204" pitchFamily="49" charset="0"/>
              </a:rPr>
              <a:t>(0)</a:t>
            </a:r>
          </a:p>
          <a:p>
            <a:pPr>
              <a:lnSpc>
                <a:spcPct val="130000"/>
              </a:lnSpc>
            </a:pPr>
            <a:r>
              <a:rPr lang="en-US" altLang="zh-CN" sz="1400" dirty="0">
                <a:solidFill>
                  <a:schemeClr val="bg1"/>
                </a:solidFill>
                <a:latin typeface="Menlo" panose="020B0609030804020204" pitchFamily="49" charset="0"/>
                <a:ea typeface="Menlo" panose="020B0609030804020204" pitchFamily="49" charset="0"/>
                <a:cs typeface="Menlo" panose="020B0609030804020204" pitchFamily="49" charset="0"/>
              </a:rPr>
              <a:t>j = </a:t>
            </a:r>
            <a:r>
              <a:rPr lang="en-US" altLang="zh-CN" sz="1400" dirty="0" err="1">
                <a:solidFill>
                  <a:schemeClr val="bg1"/>
                </a:solidFill>
                <a:latin typeface="Menlo" panose="020B0609030804020204" pitchFamily="49" charset="0"/>
                <a:ea typeface="Menlo" panose="020B0609030804020204" pitchFamily="49" charset="0"/>
                <a:cs typeface="Menlo" panose="020B0609030804020204" pitchFamily="49" charset="0"/>
              </a:rPr>
              <a:t>tf.constant</a:t>
            </a:r>
            <a:r>
              <a:rPr lang="en-US" altLang="zh-CN" sz="1400" dirty="0">
                <a:solidFill>
                  <a:schemeClr val="bg1"/>
                </a:solidFill>
                <a:latin typeface="Menlo" panose="020B0609030804020204" pitchFamily="49" charset="0"/>
                <a:ea typeface="Menlo" panose="020B0609030804020204" pitchFamily="49" charset="0"/>
                <a:cs typeface="Menlo" panose="020B0609030804020204" pitchFamily="49" charset="0"/>
              </a:rPr>
              <a:t>(0)</a:t>
            </a:r>
            <a:br>
              <a:rPr lang="en-US" altLang="zh-CN" sz="1400" dirty="0">
                <a:solidFill>
                  <a:schemeClr val="bg1"/>
                </a:solidFill>
                <a:latin typeface="Menlo" panose="020B0609030804020204" pitchFamily="49" charset="0"/>
                <a:ea typeface="Menlo" panose="020B0609030804020204" pitchFamily="49" charset="0"/>
                <a:cs typeface="Menlo" panose="020B0609030804020204" pitchFamily="49" charset="0"/>
              </a:rPr>
            </a:br>
            <a:r>
              <a:rPr lang="en-US" altLang="zh-CN" sz="1400" dirty="0">
                <a:solidFill>
                  <a:schemeClr val="bg1"/>
                </a:solidFill>
                <a:latin typeface="Menlo" panose="020B0609030804020204" pitchFamily="49" charset="0"/>
                <a:ea typeface="Menlo" panose="020B0609030804020204" pitchFamily="49" charset="0"/>
                <a:cs typeface="Menlo" panose="020B0609030804020204" pitchFamily="49" charset="0"/>
              </a:rPr>
              <a:t>a = lambda i: </a:t>
            </a:r>
            <a:r>
              <a:rPr lang="en-US" altLang="zh-CN" sz="1400" dirty="0" err="1">
                <a:solidFill>
                  <a:schemeClr val="bg1"/>
                </a:solidFill>
                <a:latin typeface="Menlo" panose="020B0609030804020204" pitchFamily="49" charset="0"/>
                <a:ea typeface="Menlo" panose="020B0609030804020204" pitchFamily="49" charset="0"/>
                <a:cs typeface="Menlo" panose="020B0609030804020204" pitchFamily="49" charset="0"/>
              </a:rPr>
              <a:t>tf.less</a:t>
            </a:r>
            <a:r>
              <a:rPr lang="en-US" altLang="zh-CN" sz="1400" dirty="0">
                <a:solidFill>
                  <a:schemeClr val="bg1"/>
                </a:solidFill>
                <a:latin typeface="Menlo" panose="020B0609030804020204" pitchFamily="49" charset="0"/>
                <a:ea typeface="Menlo" panose="020B0609030804020204" pitchFamily="49" charset="0"/>
                <a:cs typeface="Menlo" panose="020B0609030804020204" pitchFamily="49" charset="0"/>
              </a:rPr>
              <a:t>(i, 10)</a:t>
            </a:r>
            <a:br>
              <a:rPr lang="en-US" altLang="zh-CN" sz="1400" dirty="0">
                <a:solidFill>
                  <a:schemeClr val="bg1"/>
                </a:solidFill>
                <a:latin typeface="Menlo" panose="020B0609030804020204" pitchFamily="49" charset="0"/>
                <a:ea typeface="Menlo" panose="020B0609030804020204" pitchFamily="49" charset="0"/>
                <a:cs typeface="Menlo" panose="020B0609030804020204" pitchFamily="49" charset="0"/>
              </a:rPr>
            </a:br>
            <a:r>
              <a:rPr lang="en-US" altLang="zh-CN" sz="1400" dirty="0">
                <a:solidFill>
                  <a:schemeClr val="bg1"/>
                </a:solidFill>
                <a:latin typeface="Menlo" panose="020B0609030804020204" pitchFamily="49" charset="0"/>
                <a:ea typeface="Menlo" panose="020B0609030804020204" pitchFamily="49" charset="0"/>
                <a:cs typeface="Menlo" panose="020B0609030804020204" pitchFamily="49" charset="0"/>
              </a:rPr>
              <a:t>b = lambda i: (</a:t>
            </a:r>
            <a:r>
              <a:rPr lang="en-US" altLang="zh-CN" sz="1400" dirty="0" err="1">
                <a:solidFill>
                  <a:schemeClr val="bg1"/>
                </a:solidFill>
                <a:latin typeface="Menlo" panose="020B0609030804020204" pitchFamily="49" charset="0"/>
                <a:ea typeface="Menlo" panose="020B0609030804020204" pitchFamily="49" charset="0"/>
                <a:cs typeface="Menlo" panose="020B0609030804020204" pitchFamily="49" charset="0"/>
              </a:rPr>
              <a:t>tf.add</a:t>
            </a:r>
            <a:r>
              <a:rPr lang="en-US" altLang="zh-CN" sz="1400" dirty="0">
                <a:solidFill>
                  <a:schemeClr val="bg1"/>
                </a:solidFill>
                <a:latin typeface="Menlo" panose="020B0609030804020204" pitchFamily="49" charset="0"/>
                <a:ea typeface="Menlo" panose="020B0609030804020204" pitchFamily="49" charset="0"/>
                <a:cs typeface="Menlo" panose="020B0609030804020204" pitchFamily="49" charset="0"/>
              </a:rPr>
              <a:t>(i, 1), )</a:t>
            </a:r>
          </a:p>
          <a:p>
            <a:pPr>
              <a:lnSpc>
                <a:spcPct val="130000"/>
              </a:lnSpc>
            </a:pPr>
            <a:r>
              <a:rPr lang="en-US" altLang="zh-CN" sz="1400" dirty="0">
                <a:solidFill>
                  <a:schemeClr val="bg1"/>
                </a:solidFill>
                <a:latin typeface="Menlo" panose="020B0609030804020204" pitchFamily="49" charset="0"/>
                <a:ea typeface="Menlo" panose="020B0609030804020204" pitchFamily="49" charset="0"/>
                <a:cs typeface="Menlo" panose="020B0609030804020204" pitchFamily="49" charset="0"/>
              </a:rPr>
              <a:t>c</a:t>
            </a:r>
            <a:r>
              <a:rPr lang="zh-CN" altLang="en-US" sz="1400" dirty="0">
                <a:solidFill>
                  <a:schemeClr val="bg1"/>
                </a:solidFill>
                <a:latin typeface="Menlo" panose="020B0609030804020204" pitchFamily="49" charset="0"/>
                <a:cs typeface="Menlo" panose="020B0609030804020204" pitchFamily="49" charset="0"/>
              </a:rPr>
              <a:t> </a:t>
            </a:r>
            <a:r>
              <a:rPr lang="en-US" altLang="zh-CN" sz="1400" dirty="0">
                <a:solidFill>
                  <a:schemeClr val="bg1"/>
                </a:solidFill>
                <a:latin typeface="Menlo" panose="020B0609030804020204" pitchFamily="49" charset="0"/>
                <a:ea typeface="Menlo" panose="020B0609030804020204" pitchFamily="49" charset="0"/>
                <a:cs typeface="Menlo" panose="020B0609030804020204" pitchFamily="49" charset="0"/>
              </a:rPr>
              <a:t>=</a:t>
            </a:r>
            <a:r>
              <a:rPr lang="zh-CN" altLang="en-US" sz="1400" dirty="0">
                <a:solidFill>
                  <a:schemeClr val="bg1"/>
                </a:solidFill>
                <a:latin typeface="Menlo" panose="020B0609030804020204" pitchFamily="49" charset="0"/>
                <a:cs typeface="Menlo" panose="020B0609030804020204" pitchFamily="49" charset="0"/>
              </a:rPr>
              <a:t> </a:t>
            </a:r>
            <a:r>
              <a:rPr lang="en-US" altLang="zh-CN" sz="1400" dirty="0">
                <a:solidFill>
                  <a:schemeClr val="bg1"/>
                </a:solidFill>
                <a:latin typeface="Menlo" panose="020B0609030804020204" pitchFamily="49" charset="0"/>
                <a:ea typeface="Menlo" panose="020B0609030804020204" pitchFamily="49" charset="0"/>
                <a:cs typeface="Menlo" panose="020B0609030804020204" pitchFamily="49" charset="0"/>
              </a:rPr>
              <a:t>lambda i: (</a:t>
            </a:r>
            <a:r>
              <a:rPr lang="en-US" altLang="zh-CN" sz="1400" dirty="0" err="1">
                <a:solidFill>
                  <a:schemeClr val="bg1"/>
                </a:solidFill>
                <a:latin typeface="Menlo" panose="020B0609030804020204" pitchFamily="49" charset="0"/>
                <a:ea typeface="Menlo" panose="020B0609030804020204" pitchFamily="49" charset="0"/>
                <a:cs typeface="Menlo" panose="020B0609030804020204" pitchFamily="49" charset="0"/>
              </a:rPr>
              <a:t>tf.add</a:t>
            </a:r>
            <a:r>
              <a:rPr lang="en-US" altLang="zh-CN" sz="1400" dirty="0">
                <a:solidFill>
                  <a:schemeClr val="bg1"/>
                </a:solidFill>
                <a:latin typeface="Menlo" panose="020B0609030804020204" pitchFamily="49" charset="0"/>
                <a:ea typeface="Menlo" panose="020B0609030804020204" pitchFamily="49" charset="0"/>
                <a:cs typeface="Menlo" panose="020B0609030804020204" pitchFamily="49" charset="0"/>
              </a:rPr>
              <a:t>(j, 1), )</a:t>
            </a:r>
          </a:p>
          <a:p>
            <a:pPr>
              <a:lnSpc>
                <a:spcPct val="130000"/>
              </a:lnSpc>
            </a:pPr>
            <a:r>
              <a:rPr lang="en-US" altLang="zh-CN" sz="1400" dirty="0">
                <a:solidFill>
                  <a:schemeClr val="bg1"/>
                </a:solidFill>
                <a:latin typeface="Menlo" panose="020B0609030804020204" pitchFamily="49" charset="0"/>
                <a:ea typeface="Menlo" panose="020B0609030804020204" pitchFamily="49" charset="0"/>
                <a:cs typeface="Menlo" panose="020B0609030804020204" pitchFamily="49" charset="0"/>
              </a:rPr>
              <a:t>y</a:t>
            </a:r>
            <a:r>
              <a:rPr lang="zh-CN" altLang="en-US" sz="1400" dirty="0">
                <a:solidFill>
                  <a:schemeClr val="bg1"/>
                </a:solidFill>
                <a:latin typeface="Menlo" panose="020B0609030804020204" pitchFamily="49" charset="0"/>
                <a:ea typeface="Menlo" panose="020B0609030804020204" pitchFamily="49" charset="0"/>
                <a:cs typeface="Menlo" panose="020B0609030804020204" pitchFamily="49" charset="0"/>
              </a:rPr>
              <a:t> </a:t>
            </a:r>
            <a:r>
              <a:rPr lang="en-US" altLang="zh-CN" sz="1400" dirty="0">
                <a:solidFill>
                  <a:schemeClr val="bg1"/>
                </a:solidFill>
                <a:latin typeface="Menlo" panose="020B0609030804020204" pitchFamily="49" charset="0"/>
                <a:ea typeface="Menlo" panose="020B0609030804020204" pitchFamily="49" charset="0"/>
                <a:cs typeface="Menlo" panose="020B0609030804020204" pitchFamily="49" charset="0"/>
              </a:rPr>
              <a:t>=</a:t>
            </a:r>
            <a:r>
              <a:rPr lang="zh-CN" altLang="en-US" sz="1400" dirty="0">
                <a:solidFill>
                  <a:schemeClr val="bg1"/>
                </a:solidFill>
                <a:latin typeface="Menlo" panose="020B0609030804020204" pitchFamily="49" charset="0"/>
                <a:ea typeface="Menlo" panose="020B0609030804020204" pitchFamily="49" charset="0"/>
                <a:cs typeface="Menlo" panose="020B0609030804020204" pitchFamily="49" charset="0"/>
              </a:rPr>
              <a:t> </a:t>
            </a:r>
            <a:r>
              <a:rPr lang="en-US" altLang="zh-CN" sz="1400" dirty="0" err="1">
                <a:solidFill>
                  <a:schemeClr val="bg1"/>
                </a:solidFill>
                <a:latin typeface="Menlo" panose="020B0609030804020204" pitchFamily="49" charset="0"/>
                <a:ea typeface="Menlo" panose="020B0609030804020204" pitchFamily="49" charset="0"/>
                <a:cs typeface="Menlo" panose="020B0609030804020204" pitchFamily="49" charset="0"/>
              </a:rPr>
              <a:t>tf.while_loop</a:t>
            </a:r>
            <a:r>
              <a:rPr lang="en-US" altLang="zh-CN" sz="1400" dirty="0">
                <a:solidFill>
                  <a:schemeClr val="bg1"/>
                </a:solidFill>
                <a:latin typeface="Menlo" panose="020B0609030804020204" pitchFamily="49" charset="0"/>
                <a:ea typeface="Menlo" panose="020B0609030804020204" pitchFamily="49" charset="0"/>
                <a:cs typeface="Menlo" panose="020B0609030804020204" pitchFamily="49" charset="0"/>
              </a:rPr>
              <a:t>(a,</a:t>
            </a:r>
            <a:r>
              <a:rPr lang="zh-CN" altLang="en-US" sz="1400" dirty="0">
                <a:solidFill>
                  <a:schemeClr val="bg1"/>
                </a:solidFill>
                <a:latin typeface="Menlo" panose="020B0609030804020204" pitchFamily="49" charset="0"/>
                <a:ea typeface="Menlo" panose="020B0609030804020204" pitchFamily="49" charset="0"/>
                <a:cs typeface="Menlo" panose="020B0609030804020204" pitchFamily="49" charset="0"/>
              </a:rPr>
              <a:t> </a:t>
            </a:r>
            <a:r>
              <a:rPr lang="en-US" altLang="zh-CN" sz="1400" dirty="0">
                <a:solidFill>
                  <a:schemeClr val="bg1"/>
                </a:solidFill>
                <a:latin typeface="Menlo" panose="020B0609030804020204" pitchFamily="49" charset="0"/>
                <a:ea typeface="Menlo" panose="020B0609030804020204" pitchFamily="49" charset="0"/>
                <a:cs typeface="Menlo" panose="020B0609030804020204" pitchFamily="49" charset="0"/>
              </a:rPr>
              <a:t>b,</a:t>
            </a:r>
            <a:r>
              <a:rPr lang="zh-CN" altLang="en-US" sz="1400" dirty="0">
                <a:solidFill>
                  <a:schemeClr val="bg1"/>
                </a:solidFill>
                <a:latin typeface="Menlo" panose="020B0609030804020204" pitchFamily="49" charset="0"/>
                <a:ea typeface="Menlo" panose="020B0609030804020204" pitchFamily="49" charset="0"/>
                <a:cs typeface="Menlo" panose="020B0609030804020204" pitchFamily="49" charset="0"/>
              </a:rPr>
              <a:t> </a:t>
            </a:r>
            <a:r>
              <a:rPr lang="en-US" altLang="zh-CN" sz="1400" dirty="0">
                <a:solidFill>
                  <a:schemeClr val="bg1"/>
                </a:solidFill>
                <a:latin typeface="Menlo" panose="020B0609030804020204" pitchFamily="49" charset="0"/>
                <a:ea typeface="Menlo" panose="020B0609030804020204" pitchFamily="49" charset="0"/>
                <a:cs typeface="Menlo" panose="020B0609030804020204" pitchFamily="49" charset="0"/>
              </a:rPr>
              <a:t>[j])</a:t>
            </a:r>
            <a:br>
              <a:rPr lang="en-US" altLang="zh-CN" sz="1400" dirty="0">
                <a:solidFill>
                  <a:schemeClr val="bg1"/>
                </a:solidFill>
                <a:latin typeface="Menlo" panose="020B0609030804020204" pitchFamily="49" charset="0"/>
                <a:ea typeface="Menlo" panose="020B0609030804020204" pitchFamily="49" charset="0"/>
                <a:cs typeface="Menlo" panose="020B0609030804020204" pitchFamily="49" charset="0"/>
              </a:rPr>
            </a:br>
            <a:r>
              <a:rPr lang="en-US" altLang="zh-CN" sz="1400" dirty="0">
                <a:solidFill>
                  <a:schemeClr val="bg1"/>
                </a:solidFill>
                <a:latin typeface="Menlo" panose="020B0609030804020204" pitchFamily="49" charset="0"/>
                <a:ea typeface="Menlo" panose="020B0609030804020204" pitchFamily="49" charset="0"/>
                <a:cs typeface="Menlo" panose="020B0609030804020204" pitchFamily="49" charset="0"/>
              </a:rPr>
              <a:t>r = </a:t>
            </a:r>
            <a:r>
              <a:rPr lang="en-US" altLang="zh-CN" sz="1400" dirty="0" err="1">
                <a:solidFill>
                  <a:schemeClr val="bg1"/>
                </a:solidFill>
                <a:latin typeface="Menlo" panose="020B0609030804020204" pitchFamily="49" charset="0"/>
                <a:ea typeface="Menlo" panose="020B0609030804020204" pitchFamily="49" charset="0"/>
                <a:cs typeface="Menlo" panose="020B0609030804020204" pitchFamily="49" charset="0"/>
              </a:rPr>
              <a:t>tf.while_loop</a:t>
            </a:r>
            <a:r>
              <a:rPr lang="en-US" altLang="zh-CN" sz="1400" dirty="0">
                <a:solidFill>
                  <a:schemeClr val="bg1"/>
                </a:solidFill>
                <a:latin typeface="Menlo" panose="020B0609030804020204" pitchFamily="49" charset="0"/>
                <a:ea typeface="Menlo" panose="020B0609030804020204" pitchFamily="49" charset="0"/>
                <a:cs typeface="Menlo" panose="020B0609030804020204" pitchFamily="49" charset="0"/>
              </a:rPr>
              <a:t>(c, y, [i])</a:t>
            </a:r>
            <a:endParaRPr lang="zh-CN" altLang="en-US" sz="1400" dirty="0">
              <a:solidFill>
                <a:schemeClr val="bg1"/>
              </a:solidFill>
              <a:latin typeface="Menlo" panose="020B0609030804020204" pitchFamily="49" charset="0"/>
              <a:cs typeface="Menlo" panose="020B0609030804020204" pitchFamily="49" charset="0"/>
            </a:endParaRPr>
          </a:p>
        </p:txBody>
      </p:sp>
      <p:sp>
        <p:nvSpPr>
          <p:cNvPr id="17" name="矩形 16">
            <a:extLst>
              <a:ext uri="{FF2B5EF4-FFF2-40B4-BE49-F238E27FC236}">
                <a16:creationId xmlns:a16="http://schemas.microsoft.com/office/drawing/2014/main" id="{F0577DAF-616C-BF48-92EB-CD459E05D99E}"/>
              </a:ext>
            </a:extLst>
          </p:cNvPr>
          <p:cNvSpPr/>
          <p:nvPr/>
        </p:nvSpPr>
        <p:spPr>
          <a:xfrm>
            <a:off x="7910769" y="1526579"/>
            <a:ext cx="3960700" cy="276999"/>
          </a:xfrm>
          <a:prstGeom prst="rect">
            <a:avLst/>
          </a:prstGeom>
        </p:spPr>
        <p:txBody>
          <a:bodyPr wrap="none">
            <a:spAutoFit/>
          </a:bodyPr>
          <a:lstStyle/>
          <a:p>
            <a:r>
              <a:rPr lang="zh-CN" altLang="en-US" sz="1200" dirty="0"/>
              <a:t>https://www.tensorflow.org/api_docs/python/tf/while_loop</a:t>
            </a:r>
          </a:p>
        </p:txBody>
      </p:sp>
      <p:sp>
        <p:nvSpPr>
          <p:cNvPr id="18" name="矩形 17">
            <a:extLst>
              <a:ext uri="{FF2B5EF4-FFF2-40B4-BE49-F238E27FC236}">
                <a16:creationId xmlns:a16="http://schemas.microsoft.com/office/drawing/2014/main" id="{D653103A-A0CE-7E4C-9D50-7558DDA0C3CA}"/>
              </a:ext>
            </a:extLst>
          </p:cNvPr>
          <p:cNvSpPr/>
          <p:nvPr/>
        </p:nvSpPr>
        <p:spPr>
          <a:xfrm>
            <a:off x="8182959" y="1970240"/>
            <a:ext cx="3289940" cy="400110"/>
          </a:xfrm>
          <a:prstGeom prst="rect">
            <a:avLst/>
          </a:prstGeom>
        </p:spPr>
        <p:txBody>
          <a:bodyPr wrap="none">
            <a:spAutoFit/>
          </a:bodyPr>
          <a:lstStyle/>
          <a:p>
            <a:r>
              <a:rPr lang="zh-CN" altLang="en-US" sz="2000" dirty="0">
                <a:solidFill>
                  <a:srgbClr val="59595A"/>
                </a:solidFill>
                <a:latin typeface="+mj-ea"/>
                <a:ea typeface="+mj-ea"/>
              </a:rPr>
              <a:t>使用</a:t>
            </a:r>
            <a:r>
              <a:rPr lang="en-US" altLang="zh-CN" sz="2000" dirty="0">
                <a:solidFill>
                  <a:srgbClr val="59595A"/>
                </a:solidFill>
                <a:latin typeface="+mj-ea"/>
                <a:ea typeface="+mj-ea"/>
              </a:rPr>
              <a:t>TF</a:t>
            </a:r>
            <a:r>
              <a:rPr lang="zh-CN" altLang="en-US" sz="2000" dirty="0">
                <a:solidFill>
                  <a:srgbClr val="59595A"/>
                </a:solidFill>
                <a:latin typeface="+mj-ea"/>
                <a:ea typeface="+mj-ea"/>
              </a:rPr>
              <a:t> </a:t>
            </a:r>
            <a:r>
              <a:rPr lang="en-US" altLang="zh-CN" sz="2000" dirty="0">
                <a:solidFill>
                  <a:srgbClr val="59595A"/>
                </a:solidFill>
                <a:latin typeface="+mj-ea"/>
                <a:ea typeface="+mj-ea"/>
              </a:rPr>
              <a:t>2.0</a:t>
            </a:r>
            <a:r>
              <a:rPr lang="zh-CN" altLang="en-US" sz="2000" dirty="0">
                <a:solidFill>
                  <a:srgbClr val="59595A"/>
                </a:solidFill>
                <a:latin typeface="+mj-ea"/>
                <a:ea typeface="+mj-ea"/>
              </a:rPr>
              <a:t> </a:t>
            </a:r>
            <a:r>
              <a:rPr lang="en-US" altLang="zh-CN" sz="2000" dirty="0" err="1">
                <a:solidFill>
                  <a:srgbClr val="59595A"/>
                </a:solidFill>
                <a:latin typeface="+mj-ea"/>
                <a:ea typeface="+mj-ea"/>
              </a:rPr>
              <a:t>tf.</a:t>
            </a:r>
            <a:r>
              <a:rPr lang="en-US" altLang="zh-CN" sz="2000" dirty="0" err="1">
                <a:solidFill>
                  <a:srgbClr val="59595A"/>
                </a:solidFill>
                <a:latin typeface="+mj-ea"/>
                <a:ea typeface="+mj-ea"/>
                <a:cs typeface="Menlo" panose="020B0609030804020204" pitchFamily="49" charset="0"/>
              </a:rPr>
              <a:t>while_loop</a:t>
            </a:r>
            <a:r>
              <a:rPr lang="en-US" altLang="zh-CN" sz="2000" dirty="0">
                <a:solidFill>
                  <a:srgbClr val="59595A"/>
                </a:solidFill>
                <a:latin typeface="+mj-ea"/>
                <a:ea typeface="+mj-ea"/>
                <a:cs typeface="Menlo" panose="020B0609030804020204" pitchFamily="49" charset="0"/>
              </a:rPr>
              <a:t>()</a:t>
            </a:r>
            <a:r>
              <a:rPr lang="zh-CN" altLang="en-US" sz="2000" dirty="0">
                <a:solidFill>
                  <a:srgbClr val="59595A"/>
                </a:solidFill>
                <a:latin typeface="+mj-ea"/>
                <a:ea typeface="+mj-ea"/>
              </a:rPr>
              <a:t> </a:t>
            </a:r>
          </a:p>
        </p:txBody>
      </p:sp>
      <p:sp>
        <p:nvSpPr>
          <p:cNvPr id="19" name="矩形 18">
            <a:extLst>
              <a:ext uri="{FF2B5EF4-FFF2-40B4-BE49-F238E27FC236}">
                <a16:creationId xmlns:a16="http://schemas.microsoft.com/office/drawing/2014/main" id="{59F81D8B-BBFF-9648-AE1E-8E9AA7564C85}"/>
              </a:ext>
            </a:extLst>
          </p:cNvPr>
          <p:cNvSpPr/>
          <p:nvPr/>
        </p:nvSpPr>
        <p:spPr>
          <a:xfrm>
            <a:off x="650899" y="1425902"/>
            <a:ext cx="3276980" cy="1977977"/>
          </a:xfrm>
          <a:prstGeom prst="rect">
            <a:avLst/>
          </a:prstGeom>
          <a:solidFill>
            <a:srgbClr val="374154"/>
          </a:solidFill>
        </p:spPr>
        <p:txBody>
          <a:bodyPr wrap="square">
            <a:spAutoFit/>
          </a:bodyPr>
          <a:lstStyle/>
          <a:p>
            <a:pPr>
              <a:lnSpc>
                <a:spcPct val="180000"/>
              </a:lnSpc>
            </a:pPr>
            <a:r>
              <a:rPr lang="en-US" altLang="zh-CN" sz="1400" dirty="0">
                <a:solidFill>
                  <a:schemeClr val="bg1"/>
                </a:solidFill>
                <a:latin typeface="Menlo" panose="020B0609030804020204" pitchFamily="49" charset="0"/>
                <a:ea typeface="Menlo" panose="020B0609030804020204" pitchFamily="49" charset="0"/>
                <a:cs typeface="Menlo" panose="020B0609030804020204" pitchFamily="49" charset="0"/>
              </a:rPr>
              <a:t>for(i</a:t>
            </a:r>
            <a:r>
              <a:rPr lang="zh-CN" altLang="en-US" sz="1400" dirty="0">
                <a:solidFill>
                  <a:schemeClr val="bg1"/>
                </a:solidFill>
                <a:latin typeface="Menlo" panose="020B0609030804020204" pitchFamily="49" charset="0"/>
                <a:ea typeface="Menlo" panose="020B0609030804020204" pitchFamily="49" charset="0"/>
                <a:cs typeface="Menlo" panose="020B0609030804020204" pitchFamily="49" charset="0"/>
              </a:rPr>
              <a:t> </a:t>
            </a:r>
            <a:r>
              <a:rPr lang="en-US" altLang="zh-CN" sz="1400" dirty="0">
                <a:solidFill>
                  <a:schemeClr val="bg1"/>
                </a:solidFill>
                <a:latin typeface="Menlo" panose="020B0609030804020204" pitchFamily="49" charset="0"/>
                <a:ea typeface="Menlo" panose="020B0609030804020204" pitchFamily="49" charset="0"/>
                <a:cs typeface="Menlo" panose="020B0609030804020204" pitchFamily="49" charset="0"/>
              </a:rPr>
              <a:t>=</a:t>
            </a:r>
            <a:r>
              <a:rPr lang="zh-CN" altLang="en-US" sz="1400" dirty="0">
                <a:solidFill>
                  <a:schemeClr val="bg1"/>
                </a:solidFill>
                <a:latin typeface="Menlo" panose="020B0609030804020204" pitchFamily="49" charset="0"/>
                <a:ea typeface="Menlo" panose="020B0609030804020204" pitchFamily="49" charset="0"/>
                <a:cs typeface="Menlo" panose="020B0609030804020204" pitchFamily="49" charset="0"/>
              </a:rPr>
              <a:t> </a:t>
            </a:r>
            <a:r>
              <a:rPr lang="en-US" altLang="zh-CN" sz="1400" dirty="0">
                <a:solidFill>
                  <a:schemeClr val="bg1"/>
                </a:solidFill>
                <a:latin typeface="Menlo" panose="020B0609030804020204" pitchFamily="49" charset="0"/>
                <a:ea typeface="Menlo" panose="020B0609030804020204" pitchFamily="49" charset="0"/>
                <a:cs typeface="Menlo" panose="020B0609030804020204" pitchFamily="49" charset="0"/>
              </a:rPr>
              <a:t>0;</a:t>
            </a:r>
            <a:r>
              <a:rPr lang="zh-CN" altLang="en-US" sz="1400" dirty="0">
                <a:solidFill>
                  <a:schemeClr val="bg1"/>
                </a:solidFill>
                <a:latin typeface="Menlo" panose="020B0609030804020204" pitchFamily="49" charset="0"/>
                <a:ea typeface="Menlo" panose="020B0609030804020204" pitchFamily="49" charset="0"/>
                <a:cs typeface="Menlo" panose="020B0609030804020204" pitchFamily="49" charset="0"/>
              </a:rPr>
              <a:t> </a:t>
            </a:r>
            <a:r>
              <a:rPr lang="en-US" altLang="zh-CN" sz="1400" dirty="0">
                <a:solidFill>
                  <a:schemeClr val="bg1"/>
                </a:solidFill>
                <a:latin typeface="Menlo" panose="020B0609030804020204" pitchFamily="49" charset="0"/>
                <a:ea typeface="Menlo" panose="020B0609030804020204" pitchFamily="49" charset="0"/>
                <a:cs typeface="Menlo" panose="020B0609030804020204" pitchFamily="49" charset="0"/>
              </a:rPr>
              <a:t>i</a:t>
            </a:r>
            <a:r>
              <a:rPr lang="zh-CN" altLang="en-US" sz="1400" dirty="0">
                <a:solidFill>
                  <a:schemeClr val="bg1"/>
                </a:solidFill>
                <a:latin typeface="Menlo" panose="020B0609030804020204" pitchFamily="49" charset="0"/>
                <a:ea typeface="Menlo" panose="020B0609030804020204" pitchFamily="49" charset="0"/>
                <a:cs typeface="Menlo" panose="020B0609030804020204" pitchFamily="49" charset="0"/>
              </a:rPr>
              <a:t> </a:t>
            </a:r>
            <a:r>
              <a:rPr lang="en-US" altLang="zh-CN" sz="1400" dirty="0">
                <a:solidFill>
                  <a:schemeClr val="bg1"/>
                </a:solidFill>
                <a:latin typeface="Menlo" panose="020B0609030804020204" pitchFamily="49" charset="0"/>
                <a:ea typeface="Menlo" panose="020B0609030804020204" pitchFamily="49" charset="0"/>
                <a:cs typeface="Menlo" panose="020B0609030804020204" pitchFamily="49" charset="0"/>
              </a:rPr>
              <a:t>&lt;</a:t>
            </a:r>
            <a:r>
              <a:rPr lang="zh-CN" altLang="en-US" sz="1400" dirty="0">
                <a:solidFill>
                  <a:schemeClr val="bg1"/>
                </a:solidFill>
                <a:latin typeface="Menlo" panose="020B0609030804020204" pitchFamily="49" charset="0"/>
                <a:ea typeface="Menlo" panose="020B0609030804020204" pitchFamily="49" charset="0"/>
                <a:cs typeface="Menlo" panose="020B0609030804020204" pitchFamily="49" charset="0"/>
              </a:rPr>
              <a:t> </a:t>
            </a:r>
            <a:r>
              <a:rPr lang="en-US" altLang="zh-CN" sz="1400" dirty="0">
                <a:solidFill>
                  <a:schemeClr val="bg1"/>
                </a:solidFill>
                <a:latin typeface="Menlo" panose="020B0609030804020204" pitchFamily="49" charset="0"/>
                <a:ea typeface="Menlo" panose="020B0609030804020204" pitchFamily="49" charset="0"/>
                <a:cs typeface="Menlo" panose="020B0609030804020204" pitchFamily="49" charset="0"/>
              </a:rPr>
              <a:t>10;</a:t>
            </a:r>
            <a:r>
              <a:rPr lang="zh-CN" altLang="en-US" sz="1400" dirty="0">
                <a:solidFill>
                  <a:schemeClr val="bg1"/>
                </a:solidFill>
                <a:latin typeface="Menlo" panose="020B0609030804020204" pitchFamily="49" charset="0"/>
                <a:ea typeface="Menlo" panose="020B0609030804020204" pitchFamily="49" charset="0"/>
                <a:cs typeface="Menlo" panose="020B0609030804020204" pitchFamily="49" charset="0"/>
              </a:rPr>
              <a:t> </a:t>
            </a:r>
            <a:r>
              <a:rPr lang="en-US" altLang="zh-CN" sz="1400" dirty="0">
                <a:solidFill>
                  <a:schemeClr val="bg1"/>
                </a:solidFill>
                <a:latin typeface="Menlo" panose="020B0609030804020204" pitchFamily="49" charset="0"/>
                <a:ea typeface="Menlo" panose="020B0609030804020204" pitchFamily="49" charset="0"/>
                <a:cs typeface="Menlo" panose="020B0609030804020204" pitchFamily="49" charset="0"/>
              </a:rPr>
              <a:t>i++)</a:t>
            </a:r>
            <a:r>
              <a:rPr lang="zh-CN" altLang="en-US" sz="1400" dirty="0">
                <a:solidFill>
                  <a:schemeClr val="bg1"/>
                </a:solidFill>
                <a:latin typeface="Menlo" panose="020B0609030804020204" pitchFamily="49" charset="0"/>
                <a:ea typeface="Menlo" panose="020B0609030804020204" pitchFamily="49" charset="0"/>
                <a:cs typeface="Menlo" panose="020B0609030804020204" pitchFamily="49" charset="0"/>
              </a:rPr>
              <a:t> </a:t>
            </a:r>
            <a:r>
              <a:rPr lang="en-US" altLang="zh-CN" sz="1400" dirty="0">
                <a:solidFill>
                  <a:schemeClr val="bg1"/>
                </a:solidFill>
                <a:latin typeface="Menlo" panose="020B0609030804020204" pitchFamily="49" charset="0"/>
                <a:ea typeface="Menlo" panose="020B0609030804020204" pitchFamily="49" charset="0"/>
                <a:cs typeface="Menlo" panose="020B0609030804020204" pitchFamily="49" charset="0"/>
              </a:rPr>
              <a:t>{</a:t>
            </a:r>
          </a:p>
          <a:p>
            <a:pPr>
              <a:lnSpc>
                <a:spcPct val="180000"/>
              </a:lnSpc>
            </a:pPr>
            <a:r>
              <a:rPr lang="zh-CN" altLang="en-US" sz="1400" dirty="0">
                <a:solidFill>
                  <a:schemeClr val="bg1"/>
                </a:solidFill>
                <a:latin typeface="Menlo" panose="020B0609030804020204" pitchFamily="49" charset="0"/>
                <a:ea typeface="Menlo" panose="020B0609030804020204" pitchFamily="49" charset="0"/>
                <a:cs typeface="Menlo" panose="020B0609030804020204" pitchFamily="49" charset="0"/>
              </a:rPr>
              <a:t>    </a:t>
            </a:r>
            <a:r>
              <a:rPr lang="en-US" altLang="zh-CN" sz="1400" dirty="0">
                <a:solidFill>
                  <a:schemeClr val="bg1"/>
                </a:solidFill>
                <a:latin typeface="Menlo" panose="020B0609030804020204" pitchFamily="49" charset="0"/>
                <a:ea typeface="Menlo" panose="020B0609030804020204" pitchFamily="49" charset="0"/>
                <a:cs typeface="Menlo" panose="020B0609030804020204" pitchFamily="49" charset="0"/>
              </a:rPr>
              <a:t>for(j</a:t>
            </a:r>
            <a:r>
              <a:rPr lang="zh-CN" altLang="en-US" sz="1400" dirty="0">
                <a:solidFill>
                  <a:schemeClr val="bg1"/>
                </a:solidFill>
                <a:latin typeface="Menlo" panose="020B0609030804020204" pitchFamily="49" charset="0"/>
                <a:ea typeface="Menlo" panose="020B0609030804020204" pitchFamily="49" charset="0"/>
                <a:cs typeface="Menlo" panose="020B0609030804020204" pitchFamily="49" charset="0"/>
              </a:rPr>
              <a:t> </a:t>
            </a:r>
            <a:r>
              <a:rPr lang="en-US" altLang="zh-CN" sz="1400" dirty="0">
                <a:solidFill>
                  <a:schemeClr val="bg1"/>
                </a:solidFill>
                <a:latin typeface="Menlo" panose="020B0609030804020204" pitchFamily="49" charset="0"/>
                <a:ea typeface="Menlo" panose="020B0609030804020204" pitchFamily="49" charset="0"/>
                <a:cs typeface="Menlo" panose="020B0609030804020204" pitchFamily="49" charset="0"/>
              </a:rPr>
              <a:t>=</a:t>
            </a:r>
            <a:r>
              <a:rPr lang="zh-CN" altLang="en-US" sz="1400" dirty="0">
                <a:solidFill>
                  <a:schemeClr val="bg1"/>
                </a:solidFill>
                <a:latin typeface="Menlo" panose="020B0609030804020204" pitchFamily="49" charset="0"/>
                <a:ea typeface="Menlo" panose="020B0609030804020204" pitchFamily="49" charset="0"/>
                <a:cs typeface="Menlo" panose="020B0609030804020204" pitchFamily="49" charset="0"/>
              </a:rPr>
              <a:t> </a:t>
            </a:r>
            <a:r>
              <a:rPr lang="en-US" altLang="zh-CN" sz="1400" dirty="0">
                <a:solidFill>
                  <a:schemeClr val="bg1"/>
                </a:solidFill>
                <a:latin typeface="Menlo" panose="020B0609030804020204" pitchFamily="49" charset="0"/>
                <a:ea typeface="Menlo" panose="020B0609030804020204" pitchFamily="49" charset="0"/>
                <a:cs typeface="Menlo" panose="020B0609030804020204" pitchFamily="49" charset="0"/>
              </a:rPr>
              <a:t>0;</a:t>
            </a:r>
            <a:r>
              <a:rPr lang="zh-CN" altLang="en-US" sz="1400" dirty="0">
                <a:solidFill>
                  <a:schemeClr val="bg1"/>
                </a:solidFill>
                <a:latin typeface="Menlo" panose="020B0609030804020204" pitchFamily="49" charset="0"/>
                <a:ea typeface="Menlo" panose="020B0609030804020204" pitchFamily="49" charset="0"/>
                <a:cs typeface="Menlo" panose="020B0609030804020204" pitchFamily="49" charset="0"/>
              </a:rPr>
              <a:t> </a:t>
            </a:r>
            <a:r>
              <a:rPr lang="en-US" altLang="zh-CN" sz="1400" dirty="0">
                <a:solidFill>
                  <a:schemeClr val="bg1"/>
                </a:solidFill>
                <a:latin typeface="Menlo" panose="020B0609030804020204" pitchFamily="49" charset="0"/>
                <a:ea typeface="Menlo" panose="020B0609030804020204" pitchFamily="49" charset="0"/>
                <a:cs typeface="Menlo" panose="020B0609030804020204" pitchFamily="49" charset="0"/>
              </a:rPr>
              <a:t>j</a:t>
            </a:r>
            <a:r>
              <a:rPr lang="zh-CN" altLang="en-US" sz="1400" dirty="0">
                <a:solidFill>
                  <a:schemeClr val="bg1"/>
                </a:solidFill>
                <a:latin typeface="Menlo" panose="020B0609030804020204" pitchFamily="49" charset="0"/>
                <a:ea typeface="Menlo" panose="020B0609030804020204" pitchFamily="49" charset="0"/>
                <a:cs typeface="Menlo" panose="020B0609030804020204" pitchFamily="49" charset="0"/>
              </a:rPr>
              <a:t> </a:t>
            </a:r>
            <a:r>
              <a:rPr lang="en-US" altLang="zh-CN" sz="1400" dirty="0">
                <a:solidFill>
                  <a:schemeClr val="bg1"/>
                </a:solidFill>
                <a:latin typeface="Menlo" panose="020B0609030804020204" pitchFamily="49" charset="0"/>
                <a:ea typeface="Menlo" panose="020B0609030804020204" pitchFamily="49" charset="0"/>
                <a:cs typeface="Menlo" panose="020B0609030804020204" pitchFamily="49" charset="0"/>
              </a:rPr>
              <a:t>&lt;</a:t>
            </a:r>
            <a:r>
              <a:rPr lang="zh-CN" altLang="en-US" sz="1400" dirty="0">
                <a:solidFill>
                  <a:schemeClr val="bg1"/>
                </a:solidFill>
                <a:latin typeface="Menlo" panose="020B0609030804020204" pitchFamily="49" charset="0"/>
                <a:ea typeface="Menlo" panose="020B0609030804020204" pitchFamily="49" charset="0"/>
                <a:cs typeface="Menlo" panose="020B0609030804020204" pitchFamily="49" charset="0"/>
              </a:rPr>
              <a:t> </a:t>
            </a:r>
            <a:r>
              <a:rPr lang="en-US" altLang="zh-CN" sz="1400" dirty="0">
                <a:solidFill>
                  <a:schemeClr val="bg1"/>
                </a:solidFill>
                <a:latin typeface="Menlo" panose="020B0609030804020204" pitchFamily="49" charset="0"/>
                <a:ea typeface="Menlo" panose="020B0609030804020204" pitchFamily="49" charset="0"/>
                <a:cs typeface="Menlo" panose="020B0609030804020204" pitchFamily="49" charset="0"/>
              </a:rPr>
              <a:t>10;</a:t>
            </a:r>
            <a:r>
              <a:rPr lang="zh-CN" altLang="en-US" sz="1400" dirty="0">
                <a:solidFill>
                  <a:schemeClr val="bg1"/>
                </a:solidFill>
                <a:latin typeface="Menlo" panose="020B0609030804020204" pitchFamily="49" charset="0"/>
                <a:ea typeface="Menlo" panose="020B0609030804020204" pitchFamily="49" charset="0"/>
                <a:cs typeface="Menlo" panose="020B0609030804020204" pitchFamily="49" charset="0"/>
              </a:rPr>
              <a:t> </a:t>
            </a:r>
            <a:r>
              <a:rPr lang="en-US" altLang="zh-CN" sz="1400" dirty="0" err="1">
                <a:solidFill>
                  <a:schemeClr val="bg1"/>
                </a:solidFill>
                <a:latin typeface="Menlo" panose="020B0609030804020204" pitchFamily="49" charset="0"/>
                <a:ea typeface="Menlo" panose="020B0609030804020204" pitchFamily="49" charset="0"/>
                <a:cs typeface="Menlo" panose="020B0609030804020204" pitchFamily="49" charset="0"/>
              </a:rPr>
              <a:t>j++</a:t>
            </a:r>
            <a:r>
              <a:rPr lang="en-US" altLang="zh-CN" sz="1400" dirty="0">
                <a:solidFill>
                  <a:schemeClr val="bg1"/>
                </a:solidFill>
                <a:latin typeface="Menlo" panose="020B0609030804020204" pitchFamily="49" charset="0"/>
                <a:ea typeface="Menlo" panose="020B0609030804020204" pitchFamily="49" charset="0"/>
                <a:cs typeface="Menlo" panose="020B0609030804020204" pitchFamily="49" charset="0"/>
              </a:rPr>
              <a:t>)</a:t>
            </a:r>
            <a:r>
              <a:rPr lang="zh-CN" altLang="en-US" sz="1400" dirty="0">
                <a:solidFill>
                  <a:schemeClr val="bg1"/>
                </a:solidFill>
                <a:latin typeface="Menlo" panose="020B0609030804020204" pitchFamily="49" charset="0"/>
                <a:ea typeface="Menlo" panose="020B0609030804020204" pitchFamily="49" charset="0"/>
                <a:cs typeface="Menlo" panose="020B0609030804020204" pitchFamily="49" charset="0"/>
              </a:rPr>
              <a:t> </a:t>
            </a:r>
            <a:r>
              <a:rPr lang="en-US" altLang="zh-CN" sz="1400" dirty="0">
                <a:solidFill>
                  <a:schemeClr val="bg1"/>
                </a:solidFill>
                <a:latin typeface="Menlo" panose="020B0609030804020204" pitchFamily="49" charset="0"/>
                <a:ea typeface="Menlo" panose="020B0609030804020204" pitchFamily="49" charset="0"/>
                <a:cs typeface="Menlo" panose="020B0609030804020204" pitchFamily="49" charset="0"/>
              </a:rPr>
              <a:t>{</a:t>
            </a:r>
          </a:p>
          <a:p>
            <a:pPr>
              <a:lnSpc>
                <a:spcPct val="180000"/>
              </a:lnSpc>
            </a:pPr>
            <a:r>
              <a:rPr lang="zh-CN" altLang="en-US" sz="1400" dirty="0">
                <a:solidFill>
                  <a:schemeClr val="bg1"/>
                </a:solidFill>
                <a:latin typeface="Menlo" panose="020B0609030804020204" pitchFamily="49" charset="0"/>
                <a:ea typeface="Menlo" panose="020B0609030804020204" pitchFamily="49" charset="0"/>
                <a:cs typeface="Menlo" panose="020B0609030804020204" pitchFamily="49" charset="0"/>
              </a:rPr>
              <a:t>        </a:t>
            </a:r>
            <a:r>
              <a:rPr lang="en-US" altLang="zh-CN" sz="1400" dirty="0">
                <a:solidFill>
                  <a:schemeClr val="bg1"/>
                </a:solidFill>
                <a:latin typeface="Menlo" panose="020B0609030804020204" pitchFamily="49" charset="0"/>
                <a:ea typeface="Menlo" panose="020B0609030804020204" pitchFamily="49" charset="0"/>
                <a:cs typeface="Menlo" panose="020B0609030804020204" pitchFamily="49" charset="0"/>
              </a:rPr>
              <a:t>...</a:t>
            </a:r>
          </a:p>
          <a:p>
            <a:pPr>
              <a:lnSpc>
                <a:spcPct val="180000"/>
              </a:lnSpc>
            </a:pPr>
            <a:r>
              <a:rPr lang="zh-CN" altLang="en-US" sz="1400" dirty="0">
                <a:solidFill>
                  <a:schemeClr val="bg1"/>
                </a:solidFill>
                <a:latin typeface="Menlo" panose="020B0609030804020204" pitchFamily="49" charset="0"/>
                <a:ea typeface="Menlo" panose="020B0609030804020204" pitchFamily="49" charset="0"/>
                <a:cs typeface="Menlo" panose="020B0609030804020204" pitchFamily="49" charset="0"/>
              </a:rPr>
              <a:t>    </a:t>
            </a:r>
            <a:r>
              <a:rPr lang="en-US" altLang="zh-CN" sz="1400" dirty="0">
                <a:solidFill>
                  <a:schemeClr val="bg1"/>
                </a:solidFill>
                <a:latin typeface="Menlo" panose="020B0609030804020204" pitchFamily="49" charset="0"/>
                <a:ea typeface="Menlo" panose="020B0609030804020204" pitchFamily="49" charset="0"/>
                <a:cs typeface="Menlo" panose="020B0609030804020204" pitchFamily="49" charset="0"/>
              </a:rPr>
              <a:t>}</a:t>
            </a:r>
          </a:p>
          <a:p>
            <a:pPr>
              <a:lnSpc>
                <a:spcPct val="180000"/>
              </a:lnSpc>
            </a:pPr>
            <a:r>
              <a:rPr lang="en-US" altLang="zh-CN" sz="1400" dirty="0">
                <a:solidFill>
                  <a:schemeClr val="bg1"/>
                </a:solidFill>
                <a:latin typeface="Menlo" panose="020B0609030804020204" pitchFamily="49" charset="0"/>
                <a:ea typeface="Menlo" panose="020B0609030804020204" pitchFamily="49" charset="0"/>
                <a:cs typeface="Menlo" panose="020B0609030804020204" pitchFamily="49" charset="0"/>
              </a:rPr>
              <a:t>}</a:t>
            </a:r>
            <a:endParaRPr lang="zh-CN" altLang="en-US" sz="1400" dirty="0">
              <a:solidFill>
                <a:schemeClr val="bg1"/>
              </a:solidFill>
              <a:latin typeface="Menlo" panose="020B0609030804020204" pitchFamily="49" charset="0"/>
              <a:cs typeface="Menlo" panose="020B0609030804020204" pitchFamily="49" charset="0"/>
            </a:endParaRPr>
          </a:p>
        </p:txBody>
      </p:sp>
      <p:cxnSp>
        <p:nvCxnSpPr>
          <p:cNvPr id="21" name="直线箭头连接符 20">
            <a:extLst>
              <a:ext uri="{FF2B5EF4-FFF2-40B4-BE49-F238E27FC236}">
                <a16:creationId xmlns:a16="http://schemas.microsoft.com/office/drawing/2014/main" id="{21AB7A41-3102-174A-8A76-9FBCC10826A8}"/>
              </a:ext>
            </a:extLst>
          </p:cNvPr>
          <p:cNvCxnSpPr>
            <a:cxnSpLocks/>
            <a:stCxn id="13" idx="1"/>
          </p:cNvCxnSpPr>
          <p:nvPr/>
        </p:nvCxnSpPr>
        <p:spPr bwMode="auto">
          <a:xfrm flipH="1">
            <a:off x="2641997" y="3964414"/>
            <a:ext cx="5540962" cy="0"/>
          </a:xfrm>
          <a:prstGeom prst="straightConnector1">
            <a:avLst/>
          </a:prstGeom>
          <a:noFill/>
          <a:ln w="38100" cap="flat" cmpd="sng" algn="ctr">
            <a:solidFill>
              <a:srgbClr val="FFC000"/>
            </a:solidFill>
            <a:prstDash val="sysDash"/>
            <a:round/>
            <a:headEnd type="none" w="med" len="med"/>
            <a:tailEnd type="triangle"/>
          </a:ln>
          <a:effectLst/>
        </p:spPr>
      </p:cxnSp>
      <p:cxnSp>
        <p:nvCxnSpPr>
          <p:cNvPr id="26" name="直线箭头连接符 25">
            <a:extLst>
              <a:ext uri="{FF2B5EF4-FFF2-40B4-BE49-F238E27FC236}">
                <a16:creationId xmlns:a16="http://schemas.microsoft.com/office/drawing/2014/main" id="{A6A0BC15-D124-7342-99A2-979C8816729E}"/>
              </a:ext>
            </a:extLst>
          </p:cNvPr>
          <p:cNvCxnSpPr>
            <a:cxnSpLocks/>
          </p:cNvCxnSpPr>
          <p:nvPr/>
        </p:nvCxnSpPr>
        <p:spPr bwMode="auto">
          <a:xfrm flipH="1">
            <a:off x="7034485" y="4581128"/>
            <a:ext cx="1148474" cy="0"/>
          </a:xfrm>
          <a:prstGeom prst="straightConnector1">
            <a:avLst/>
          </a:prstGeom>
          <a:noFill/>
          <a:ln w="38100" cap="flat" cmpd="sng" algn="ctr">
            <a:solidFill>
              <a:srgbClr val="FFC000"/>
            </a:solidFill>
            <a:prstDash val="sysDash"/>
            <a:round/>
            <a:headEnd type="none" w="med" len="med"/>
            <a:tailEnd type="triangle"/>
          </a:ln>
          <a:effectLst/>
        </p:spPr>
      </p:cxnSp>
      <p:cxnSp>
        <p:nvCxnSpPr>
          <p:cNvPr id="28" name="直线箭头连接符 27">
            <a:extLst>
              <a:ext uri="{FF2B5EF4-FFF2-40B4-BE49-F238E27FC236}">
                <a16:creationId xmlns:a16="http://schemas.microsoft.com/office/drawing/2014/main" id="{F4EF9B0B-6C4D-EC42-91D8-711E1BE6AC39}"/>
              </a:ext>
            </a:extLst>
          </p:cNvPr>
          <p:cNvCxnSpPr>
            <a:cxnSpLocks/>
          </p:cNvCxnSpPr>
          <p:nvPr/>
        </p:nvCxnSpPr>
        <p:spPr bwMode="auto">
          <a:xfrm flipH="1">
            <a:off x="7068916" y="5517232"/>
            <a:ext cx="1148474" cy="0"/>
          </a:xfrm>
          <a:prstGeom prst="straightConnector1">
            <a:avLst/>
          </a:prstGeom>
          <a:noFill/>
          <a:ln w="38100" cap="flat" cmpd="sng" algn="ctr">
            <a:solidFill>
              <a:srgbClr val="FFC000"/>
            </a:solidFill>
            <a:prstDash val="sysDash"/>
            <a:round/>
            <a:headEnd type="none" w="med" len="med"/>
            <a:tailEnd type="triangle"/>
          </a:ln>
          <a:effectLst/>
        </p:spPr>
      </p:cxnSp>
    </p:spTree>
    <p:extLst>
      <p:ext uri="{BB962C8B-B14F-4D97-AF65-F5344CB8AC3E}">
        <p14:creationId xmlns:p14="http://schemas.microsoft.com/office/powerpoint/2010/main" val="4204669527"/>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a:extLst>
              <a:ext uri="{FF2B5EF4-FFF2-40B4-BE49-F238E27FC236}">
                <a16:creationId xmlns:a16="http://schemas.microsoft.com/office/drawing/2014/main" id="{CC2667B9-E8B3-D941-A49D-6BD53CEBD7D5}"/>
              </a:ext>
            </a:extLst>
          </p:cNvPr>
          <p:cNvSpPr>
            <a:spLocks noGrp="1"/>
          </p:cNvSpPr>
          <p:nvPr>
            <p:ph type="title"/>
          </p:nvPr>
        </p:nvSpPr>
        <p:spPr>
          <a:xfrm>
            <a:off x="623635" y="620688"/>
            <a:ext cx="10963473" cy="589190"/>
          </a:xfrm>
        </p:spPr>
        <p:txBody>
          <a:bodyPr/>
          <a:lstStyle/>
          <a:p>
            <a:r>
              <a:rPr lang="zh-CN" altLang="en-US" sz="2800" dirty="0"/>
              <a:t>静态图：向数据流图中添加控制流原语（</a:t>
            </a:r>
            <a:r>
              <a:rPr lang="en-US" altLang="zh-CN" sz="2800" dirty="0"/>
              <a:t>III</a:t>
            </a:r>
            <a:r>
              <a:rPr lang="zh-CN" altLang="en-US" sz="2800" dirty="0"/>
              <a:t>）</a:t>
            </a:r>
            <a:endParaRPr kumimoji="1" lang="zh-CN" altLang="en-US" sz="2800" dirty="0"/>
          </a:p>
        </p:txBody>
      </p:sp>
      <p:pic>
        <p:nvPicPr>
          <p:cNvPr id="7" name="图片 6">
            <a:extLst>
              <a:ext uri="{FF2B5EF4-FFF2-40B4-BE49-F238E27FC236}">
                <a16:creationId xmlns:a16="http://schemas.microsoft.com/office/drawing/2014/main" id="{EBCF601F-4154-574A-881F-E321BEEA279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172528" y="188640"/>
            <a:ext cx="2902517" cy="974094"/>
          </a:xfrm>
          <a:prstGeom prst="rect">
            <a:avLst/>
          </a:prstGeom>
        </p:spPr>
      </p:pic>
      <p:pic>
        <p:nvPicPr>
          <p:cNvPr id="8" name="图片 7">
            <a:extLst>
              <a:ext uri="{FF2B5EF4-FFF2-40B4-BE49-F238E27FC236}">
                <a16:creationId xmlns:a16="http://schemas.microsoft.com/office/drawing/2014/main" id="{8FD70B00-3FCB-E446-9C6C-DD9C354BB69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689623" y="1340768"/>
            <a:ext cx="2376264" cy="1055932"/>
          </a:xfrm>
          <a:prstGeom prst="rect">
            <a:avLst/>
          </a:prstGeom>
        </p:spPr>
      </p:pic>
      <p:pic>
        <p:nvPicPr>
          <p:cNvPr id="9" name="图片 8">
            <a:extLst>
              <a:ext uri="{FF2B5EF4-FFF2-40B4-BE49-F238E27FC236}">
                <a16:creationId xmlns:a16="http://schemas.microsoft.com/office/drawing/2014/main" id="{C881A82C-F7B6-A343-B67D-B83471527812}"/>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985813" y="2780928"/>
            <a:ext cx="4104456" cy="3456384"/>
          </a:xfrm>
          <a:prstGeom prst="rect">
            <a:avLst/>
          </a:prstGeom>
        </p:spPr>
      </p:pic>
      <p:pic>
        <p:nvPicPr>
          <p:cNvPr id="10" name="图片 9">
            <a:extLst>
              <a:ext uri="{FF2B5EF4-FFF2-40B4-BE49-F238E27FC236}">
                <a16:creationId xmlns:a16="http://schemas.microsoft.com/office/drawing/2014/main" id="{4DF6849D-618E-4146-A277-6901E351FB46}"/>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r="-2683"/>
          <a:stretch/>
        </p:blipFill>
        <p:spPr>
          <a:xfrm>
            <a:off x="6530429" y="2780928"/>
            <a:ext cx="4464496" cy="3528392"/>
          </a:xfrm>
          <a:prstGeom prst="rect">
            <a:avLst/>
          </a:prstGeom>
        </p:spPr>
      </p:pic>
      <p:pic>
        <p:nvPicPr>
          <p:cNvPr id="11" name="图片 10">
            <a:extLst>
              <a:ext uri="{FF2B5EF4-FFF2-40B4-BE49-F238E27FC236}">
                <a16:creationId xmlns:a16="http://schemas.microsoft.com/office/drawing/2014/main" id="{FB003A29-7D57-4F47-BE31-78120A73FC0A}"/>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954365" y="1258178"/>
            <a:ext cx="5616624" cy="1055932"/>
          </a:xfrm>
          <a:prstGeom prst="rect">
            <a:avLst/>
          </a:prstGeom>
        </p:spPr>
      </p:pic>
    </p:spTree>
    <p:extLst>
      <p:ext uri="{BB962C8B-B14F-4D97-AF65-F5344CB8AC3E}">
        <p14:creationId xmlns:p14="http://schemas.microsoft.com/office/powerpoint/2010/main" val="3799808525"/>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MH_CONTENTSID" val="509"/>
  <p:tag name="MH_SECTIONID" val="510,511,512,513,514,515,516,517,518,"/>
  <p:tag name="ISPRING_RESOURCE_PATHS_HASH_2" val="2db23b942c62c2c4cb60aef5a1d9cb0bf3ec243"/>
  <p:tag name="ISPRING_RESOURCE_PATHS_HASH_PRESENTER" val="90ea96664a412a4b1669132765de5862514a1fa"/>
</p:tagLst>
</file>

<file path=ppt/theme/theme1.xml><?xml version="1.0" encoding="utf-8"?>
<a:theme xmlns:a="http://schemas.openxmlformats.org/drawingml/2006/main" name="Title1">
  <a:themeElements>
    <a:clrScheme name="蓝色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itle2">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content01">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Content02">
  <a:themeElements>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fontScheme name="暗香扑面">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majorFont>
      <a:minorFont>
        <a:latin typeface="Franklin Gothic Book"/>
        <a:ea typeface=""/>
        <a:cs typeface=""/>
        <a:font script="Jpan" typeface="HG創英角ｺﾞｼｯｸUB"/>
        <a:font script="Hang" typeface="맑은 고딕"/>
        <a:font script="Hans" typeface="黑体"/>
        <a:font script="Hant" typeface="新細明體"/>
        <a:font script="Arab" typeface="Arial"/>
        <a:font script="Hebr" typeface="Arial"/>
        <a:font script="Thai" typeface="Cordian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lnDef>
    <a:txDef>
      <a:spPr>
        <a:noFill/>
      </a:spPr>
      <a:bodyPr wrap="square" rtlCol="0">
        <a:spAutoFit/>
      </a:bodyPr>
      <a:lstStyle>
        <a:defPPr>
          <a:buNone/>
          <a:defRPr b="0" dirty="0" err="1" smtClean="0">
            <a:latin typeface="+mn-lt"/>
          </a:defRPr>
        </a:defPPr>
      </a:lstStyle>
    </a:tx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Thankyou">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blank</Template>
  <TotalTime>15629</TotalTime>
  <Words>1844</Words>
  <Application>Microsoft Macintosh PowerPoint</Application>
  <PresentationFormat>自定义</PresentationFormat>
  <Paragraphs>170</Paragraphs>
  <Slides>19</Slides>
  <Notes>1</Notes>
  <HiddenSlides>0</HiddenSlides>
  <MMClips>0</MMClips>
  <ScaleCrop>false</ScaleCrop>
  <HeadingPairs>
    <vt:vector size="6" baseType="variant">
      <vt:variant>
        <vt:lpstr>已用的字体</vt:lpstr>
      </vt:variant>
      <vt:variant>
        <vt:i4>12</vt:i4>
      </vt:variant>
      <vt:variant>
        <vt:lpstr>主题</vt:lpstr>
      </vt:variant>
      <vt:variant>
        <vt:i4>6</vt:i4>
      </vt:variant>
      <vt:variant>
        <vt:lpstr>幻灯片标题</vt:lpstr>
      </vt:variant>
      <vt:variant>
        <vt:i4>19</vt:i4>
      </vt:variant>
    </vt:vector>
  </HeadingPairs>
  <TitlesOfParts>
    <vt:vector size="37" baseType="lpstr">
      <vt:lpstr>黑体</vt:lpstr>
      <vt:lpstr>华文细黑</vt:lpstr>
      <vt:lpstr>Microsoft YaHei</vt:lpstr>
      <vt:lpstr>Microsoft YaHei</vt:lpstr>
      <vt:lpstr>FrutigerNext LT Bold</vt:lpstr>
      <vt:lpstr>FrutigerNext LT Light</vt:lpstr>
      <vt:lpstr>FrutigerNext LT Medium</vt:lpstr>
      <vt:lpstr>GEETYPE-SkyGB-Flash Reguar</vt:lpstr>
      <vt:lpstr>Arial</vt:lpstr>
      <vt:lpstr>Calibri</vt:lpstr>
      <vt:lpstr>Menlo</vt:lpstr>
      <vt:lpstr>Wingdings</vt:lpstr>
      <vt:lpstr>Title1</vt:lpstr>
      <vt:lpstr>Title2</vt:lpstr>
      <vt:lpstr>content01</vt:lpstr>
      <vt:lpstr>Content02</vt:lpstr>
      <vt:lpstr>code01</vt:lpstr>
      <vt:lpstr>Thankyou</vt:lpstr>
      <vt:lpstr>计算图 与控制流</vt:lpstr>
      <vt:lpstr>PowerPoint 演示文稿</vt:lpstr>
      <vt:lpstr>AI框架：可编程系统</vt:lpstr>
      <vt:lpstr>AI框架从深度学习中抽象出计算图</vt:lpstr>
      <vt:lpstr>AI框架引入对动态控制流的支持</vt:lpstr>
      <vt:lpstr>控制流解决方案：3种方案</vt:lpstr>
      <vt:lpstr>静态图：向数据流图中添加控制流原语（I）</vt:lpstr>
      <vt:lpstr>静态图：向数据流图中添加控制流原语（II）</vt:lpstr>
      <vt:lpstr>静态图：向数据流图中添加控制流原语（III）</vt:lpstr>
      <vt:lpstr>静态图：向数据流图中添加控制流原语</vt:lpstr>
      <vt:lpstr>动态图：复用宿主语言控制流语句</vt:lpstr>
      <vt:lpstr>动态图：复用宿主语言控制流语句</vt:lpstr>
      <vt:lpstr>静态图：源码解析对计算图展开和转换子图</vt:lpstr>
      <vt:lpstr>动态图转换为静态图</vt:lpstr>
      <vt:lpstr>动态图转换为静态图</vt:lpstr>
      <vt:lpstr>动态图转换为静态图</vt:lpstr>
      <vt:lpstr>动态图转换为静态图</vt:lpstr>
      <vt:lpstr>Summary</vt:lpstr>
      <vt:lpstr>PowerPoint 演示文稿</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COE延伸拉美北地区部试点小结：COE和HRBP协同关系</dc:title>
  <dc:creator>c00123705</dc:creator>
  <cp:lastModifiedBy>zomi</cp:lastModifiedBy>
  <cp:revision>1689</cp:revision>
  <dcterms:created xsi:type="dcterms:W3CDTF">2015-01-14T10:38:57Z</dcterms:created>
  <dcterms:modified xsi:type="dcterms:W3CDTF">2022-12-14T13:50:43Z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s_pID_725343">
    <vt:lpwstr>(4)+mRI5gXQHovmfVtvGi8YEj8MNucGyGqF6+S9e0Cq/oHdRt7j1cQpCgfR2wT34wXo3ifSLdp2_x000d_
yKWO99KTItGSQ+TlzeBGJwsp349jT3IYFg4uIIAGN1Sr6+zVCJQ83zqXieIpRC0ddyp00XIe_x000d_
AGQKlhgmFM3HQOYoMc7WxtsaVOvJxMXiHg0qf/nNhokoPB4Wp9r/kNZ90e1txeJqHcJWACTu_x000d_
VqQv5ACQ2nD4EZ87NP</vt:lpwstr>
  </property>
  <property fmtid="{D5CDD505-2E9C-101B-9397-08002B2CF9AE}" pid="3" name="_ms_pID_7253431">
    <vt:lpwstr>px3Ik0ZLGzfQzcCJsqyA3kvMOARvCMBL8Dhd75pjtmUV1aC6+8Ocxe_x000d_
bTa5I8Vdm6Kj28DsD6+YWqoh2lvpINNVtub7jghbMZ2e2pMxL4FAIVSA3xq1LicoEfUbh+E3_x000d_
+mvpI/wSYvDz2t8u1JHubKvNV7JNQUiW7iXzGhZb8OEDRGzgpz/C2sKYFd3zk/zuyM8TKKtY_x000d_
I+kyilpsAB3ZpR2buezpdf7vRdHbktFqV01V</vt:lpwstr>
  </property>
  <property fmtid="{D5CDD505-2E9C-101B-9397-08002B2CF9AE}" pid="4" name="_ms_pID_7253432">
    <vt:lpwstr>bPscNl73h+KBMIOAsGC5BjFPwGo4c9Erl1dl_x000d_
vs9OFVH4nUw6/t2aDq73yszRyL3FPUhqCxmmmuwVQHBnVOI56+ChAskHL52OZcAKavGhiXII_x000d_
aFSH+fQOLCuyhbAuBRYHGK3Tn2LIm/L/CRUstyABzM1b5HQdNsEncFPMhWribToTFsuj6hAo_x000d_
mvmyMQyM4tgghZnUKjGMVJQFQC0Bt2gS/+gcFl+EcP/wCA/uiZjETW</vt:lpwstr>
  </property>
  <property fmtid="{D5CDD505-2E9C-101B-9397-08002B2CF9AE}" pid="5" name="_ms_pID_7253433">
    <vt:lpwstr>9m</vt:lpwstr>
  </property>
  <property fmtid="{D5CDD505-2E9C-101B-9397-08002B2CF9AE}" pid="6" name="_new_ms_pID_72543">
    <vt:lpwstr>(4)hSH1c7EeH9DQqfYMTIReoPFik6LFaxH3KwskLNIU0YKIhjwHvVEjrpLWRqV7uIyGpejSF8KM
sv86SGgn9Ir3TkqYRrjdIwEgKGc4A/21HNjhA2K4aoeLYit94NfPUr2W3WEAwlLGrM1fDZ2+
VFZBqGvXyVklZplNn/LLsIUC6LHdqFRGfGSjLAeWNtF9b8dKkx0pCePVo4XRx0wmYPE7Ybyl
GTFmfROjjlVgxbal9i</vt:lpwstr>
  </property>
  <property fmtid="{D5CDD505-2E9C-101B-9397-08002B2CF9AE}" pid="7" name="_new_ms_pID_725431">
    <vt:lpwstr>e2wsJP4jz6HOGlkmsPr9lrGo1kEdZbvIAvT2sHKPFPy1mAMY17K9yP
q0z7h3Mbp3oHCSWtHsGqtMZGqCtdNXLFH4qkTcCVLG6h+BsdkQxjO07TYTq5Xj8+TJlSzdNN
pMLgrzfz+fBNdlRPF7WOfUxHtG9eDQfvfWuoRi3/et3FopfT6kW3iU3/ejNmFH4uNHwRL6EZ
AI10ZwDNh7NCRWyFwLeK4XdI6tcHp0GpM6H/</vt:lpwstr>
  </property>
  <property fmtid="{D5CDD505-2E9C-101B-9397-08002B2CF9AE}" pid="8" name="_new_ms_pID_725432">
    <vt:lpwstr>nQWu2vqa8qQgkzWaIlPHeRTXlXVESk0CZtQj
TDR3P43mY6wtoRSu00px5Wvzs2/uQ46qlskKVa3qN1K2L/UbjqmW7xRYkNOqqXgDZyPVEPp0
5u9vElhisHqgikUkqWfNvQqUVCqjQjfv7x2S59f1cW3HusQjGp822jmIOkOLJhq/XkGFSwz0
mJ4ECIZN4vmZcUSKwGbG2hxH/RQgoDyJx3IqMvPJstAjkAnmymPksH</vt:lpwstr>
  </property>
  <property fmtid="{D5CDD505-2E9C-101B-9397-08002B2CF9AE}" pid="9" name="_new_ms_pID_725433">
    <vt:lpwstr>/MFPS8s5615+AVDMpW
6G8LCA==</vt:lpwstr>
  </property>
  <property fmtid="{D5CDD505-2E9C-101B-9397-08002B2CF9AE}" pid="10" name="_2015_ms_pID_725343">
    <vt:lpwstr>(3)zMsu/D25T2549d4QwE/oB6Z3XT7Unuaugg9BbDn5SnyEftC7v3E9spTa1olQkAXsJ9oT7h2Z
Jt8YNy5B9OKOHsrp28hovBtFwQzGWnvf+nShjaUK66j1hVLwD8UGIpbL0t54/PLP6pmQTNl7
2AFreNXTUy4ADSEZkjM3+KP0iSp5FOg2DEt6ChWCxV2UD3ha78Wlic5m4ZrgUGFu2gxAVNyC
JNXz8rGA/UHsXeZLey</vt:lpwstr>
  </property>
  <property fmtid="{D5CDD505-2E9C-101B-9397-08002B2CF9AE}" pid="11" name="_2015_ms_pID_7253431">
    <vt:lpwstr>vw3TuZxZ2fdgMi8rilaYZ7yzdKxXjyfqpdLzw8KTF661sk0erWWMKK
/U4ZcB2Acg/VLjCtxWaPIOEI7zDD3AL8ihu4Z9IOGLXbTzB7eo8CO28VAwtZlTG2MdnkKGRA
3Sfz3JlXufjSwBr3HhN+ss+9pzDdjdMlli8VnecsMywf8v0d5noa2fsX1ZOzNNjp9mvfXS+G
ro6le3DgV0YYx7/s1z9EupudmxnZcgJ4EiqW</vt:lpwstr>
  </property>
  <property fmtid="{D5CDD505-2E9C-101B-9397-08002B2CF9AE}" pid="12" name="_2015_ms_pID_7253432">
    <vt:lpwstr>569ERqO/0SOjte7AUc5Ky+HfaoCatQdKNFLv
JmoHm1l4UzSAh5FH05nwEWqwSArKcrCn3FK4iHe+e/HPJp5DnnQ=</vt:lpwstr>
  </property>
  <property fmtid="{D5CDD505-2E9C-101B-9397-08002B2CF9AE}" pid="13" name="_readonly">
    <vt:lpwstr/>
  </property>
  <property fmtid="{D5CDD505-2E9C-101B-9397-08002B2CF9AE}" pid="14" name="_change">
    <vt:lpwstr/>
  </property>
  <property fmtid="{D5CDD505-2E9C-101B-9397-08002B2CF9AE}" pid="15" name="_full-control">
    <vt:lpwstr/>
  </property>
  <property fmtid="{D5CDD505-2E9C-101B-9397-08002B2CF9AE}" pid="16" name="sflag">
    <vt:lpwstr>1582504316</vt:lpwstr>
  </property>
</Properties>
</file>